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E1F097-9E28-936C-9E1E-E068E196E8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220638-125D-3B4B-B54B-C8E4C0CD1D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CE39D3-68F4-67F0-4022-80C0FF74F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0836F-3F8A-4C56-8352-745772608206}" type="datetimeFigureOut">
              <a:rPr lang="en-GB" smtClean="0"/>
              <a:t>01/12/2025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11A013-FFB1-54F7-FCB3-4E17AEECF6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652347-357D-4542-F3E2-171C24F59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E6EBE-D055-4DEF-8173-57A68A4939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68054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05D78D-5E2E-512E-29B1-F9AA92357F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94CC4B-CCD4-B1B7-CDE7-A4B5D3E7A4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B52A5F-DA0F-DDAA-2086-3CE66AFB83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0836F-3F8A-4C56-8352-745772608206}" type="datetimeFigureOut">
              <a:rPr lang="en-GB" smtClean="0"/>
              <a:t>01/12/2025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C59EA5-C1D0-CB15-1488-F17D548FD7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531110-718F-5ACB-FB6C-6CA5C73B5D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E6EBE-D055-4DEF-8173-57A68A4939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73630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4B8EE96-45D2-36DD-0566-492F1E1782B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E0BEA40-49FC-F6C9-CFE4-CA3AC45CE6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A83DEC-17BD-5572-8B5E-B233535A0D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0836F-3F8A-4C56-8352-745772608206}" type="datetimeFigureOut">
              <a:rPr lang="en-GB" smtClean="0"/>
              <a:t>01/12/2025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A30243-28E1-0B23-4CC5-F211526CFE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03091D-8294-508F-DFEC-E9830451B2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E6EBE-D055-4DEF-8173-57A68A4939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0962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265259-ED58-7F24-8961-ECEC6B63FE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B94828-7DD0-5BE9-2C10-C226E845B1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DF95EF-A678-702E-34FA-C85653E8CC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0836F-3F8A-4C56-8352-745772608206}" type="datetimeFigureOut">
              <a:rPr lang="en-GB" smtClean="0"/>
              <a:t>01/12/2025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79DCEC-6E20-D2BB-CFB9-4A15D14CD7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B3D80F-467D-F7A7-C8D1-B97DD4863E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E6EBE-D055-4DEF-8173-57A68A4939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519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839042-D3C1-579A-E108-32313A9E93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05806D-46E8-DBDD-D7D4-DBB88256CF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A05FE2-F6B6-E734-8198-850B66B6B4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0836F-3F8A-4C56-8352-745772608206}" type="datetimeFigureOut">
              <a:rPr lang="en-GB" smtClean="0"/>
              <a:t>01/12/2025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17180F-A0D5-C432-3C81-E9612BE0BA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6704E7-27C9-4167-6574-EFD6AD75E5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E6EBE-D055-4DEF-8173-57A68A4939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668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546633-EC4A-3E56-B2FC-7B96F07D6B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6B84C7-C5C4-5076-8D0B-BA22B8CA44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F4DA05-3B89-5F00-E16D-50B0055ED3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A100B9-D195-6A11-2846-2786EDFB38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0836F-3F8A-4C56-8352-745772608206}" type="datetimeFigureOut">
              <a:rPr lang="en-GB" smtClean="0"/>
              <a:t>01/12/2025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EFEC80-170F-0C05-CA63-4432760B2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205A27-9E21-2780-34F7-1B1FA01097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E6EBE-D055-4DEF-8173-57A68A4939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836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2885D2-6A42-A85F-EA0F-77A1DB2713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358938-E9C1-4683-81E5-0F0F46CA99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E86E5A-77BF-9017-4304-0A327A4913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5F9B61F-8923-CC8B-C6EF-EA29C215403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A34235B-397C-1143-2B10-DC204F19368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BFC5DF6-F40D-D59F-F9A3-1E4732577B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0836F-3F8A-4C56-8352-745772608206}" type="datetimeFigureOut">
              <a:rPr lang="en-GB" smtClean="0"/>
              <a:t>01/12/2025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3181F4C-CAD2-367C-DDBF-E4DF6DE455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468D1B0-77B6-C3B4-E301-43F6EE112B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E6EBE-D055-4DEF-8173-57A68A4939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6360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ADFFC1-3D3E-290E-3279-97423EDFBC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D1EC9FF-6730-7D71-F1CB-AB6D556CBC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0836F-3F8A-4C56-8352-745772608206}" type="datetimeFigureOut">
              <a:rPr lang="en-GB" smtClean="0"/>
              <a:t>01/12/2025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6BB1FF1-4BFA-68A8-9BB0-DFE63BDBC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37486B2-4B6B-9BAA-E925-3201FEA3DE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E6EBE-D055-4DEF-8173-57A68A4939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5911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848118F-21C9-9BCE-DFCC-B6B93D74CA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0836F-3F8A-4C56-8352-745772608206}" type="datetimeFigureOut">
              <a:rPr lang="en-GB" smtClean="0"/>
              <a:t>01/12/2025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FB19160-3385-869D-11F6-8E2D2205AA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89C5AB-111D-D78A-9E56-827534660A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E6EBE-D055-4DEF-8173-57A68A4939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2225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DF5AA6-1ADD-3E9A-3641-8D35435397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090922-C6B1-D799-1E4F-90CFBD4F33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4DE980-0A10-88D3-4169-275E15584C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1B0F69-BF1E-D527-9B80-AB500A4CC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0836F-3F8A-4C56-8352-745772608206}" type="datetimeFigureOut">
              <a:rPr lang="en-GB" smtClean="0"/>
              <a:t>01/12/2025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DE5D53-C3CE-6E98-AE12-284750EEC7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CBF22E-FCB0-E2B9-7BC0-4E76418FDE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E6EBE-D055-4DEF-8173-57A68A4939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0229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152886-2FE4-79AE-DBE8-A057299541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51FE741-BA32-4B78-DEBD-FF8AF138BE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EDF35C-CCAC-88B1-69E8-AF73F24A90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FB5B46-59E4-EE7D-FB4F-9267D51DD2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0836F-3F8A-4C56-8352-745772608206}" type="datetimeFigureOut">
              <a:rPr lang="en-GB" smtClean="0"/>
              <a:t>01/12/2025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EFABB0-3B6C-9723-9FEF-FCA7E637CC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C73734-BD36-20AE-A2A7-01C08E14A2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E6EBE-D055-4DEF-8173-57A68A4939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3220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F42A1F4-9FAF-AD0B-A70B-7B9F5BE1A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96D9F5-0B1C-9010-C893-88976B56B7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7C7B18-7C0E-B50C-0F03-B49135375C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600836F-3F8A-4C56-8352-745772608206}" type="datetimeFigureOut">
              <a:rPr lang="en-GB" smtClean="0"/>
              <a:t>01/12/2025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B670C3-37A9-3F34-96B9-A6BCB058DC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840723-7135-31F0-6636-85B5A5F44D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CBE6EBE-D055-4DEF-8173-57A68A4939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753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>
            <a:extLst>
              <a:ext uri="{FF2B5EF4-FFF2-40B4-BE49-F238E27FC236}">
                <a16:creationId xmlns:a16="http://schemas.microsoft.com/office/drawing/2014/main" id="{50D961DF-8B1D-365F-E93C-7C8B9AD56BE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307C78E-7CEC-ECCD-170D-C324B3B937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8184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Jenny Lu</dc:creator>
  <cp:lastModifiedBy>Jenny Lu</cp:lastModifiedBy>
  <cp:revision>1</cp:revision>
  <dcterms:created xsi:type="dcterms:W3CDTF">2025-12-01T07:44:17Z</dcterms:created>
  <dcterms:modified xsi:type="dcterms:W3CDTF">2025-12-01T07:45:36Z</dcterms:modified>
</cp:coreProperties>
</file>