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7:55:48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1294 24575,'44'-12'0,"0"2"0,1 2 0,63-4 0,-12 2 0,-5 0 0,0 4 0,133 7 0,-192 3 0,61 15 0,-2 0 0,-74-16 0,52 7 0,104 3 0,-40-2 0,2 0 0,951-12 0,-1070 0 0,0 0 0,0-1 0,0-1 0,0 0 0,-1-2 0,1 1 0,-1-2 0,28-14 0,-3-3 0,68-51 0,-78 48 0,28-28 0,-24 21 0,-19 19 0,-1 0 0,0 0 0,-1-2 0,0 1 0,-2-2 0,0 0 0,0 0 0,-2-1 0,0 0 0,-1 0 0,-1-1 0,9-37 0,-5-8 0,3-70 0,-4 68 0,-7 54 0,-1 1 0,0 0 0,0-1 0,-1 1 0,-1-1 0,0 1 0,-1-1 0,0 0 0,0 1 0,-1 0 0,-1-1 0,-5-16 0,2 14 0,-1 1 0,1 0 0,-2 0 0,0 0 0,-1 1 0,0 0 0,0 1 0,-1 0 0,-1 0 0,0 1 0,-1 0 0,-21-13 0,-1 4 0,-2 1 0,0 2 0,0 1 0,-2 3 0,0 0 0,0 3 0,-1 1 0,-76-5 0,-168-32 0,82 23 0,127 12 0,42 4 0,-48 0 0,-804 6 0,865 2 0,1 0 0,-1 1 0,1 1 0,0 1 0,-33 13 0,25-9 0,-51 12 0,-103 22 0,109-23 0,-83 10 0,96-19 0,-91 28 0,37-7 0,94-27 0,1 1 0,0 1 0,0 0 0,1 1 0,0 1 0,0 1 0,1 0 0,-18 15 0,14-8 0,0 1 0,1 1 0,1 0 0,1 1 0,-18 30 0,28-38 0,0-1 0,1 1 0,1-1 0,0 2 0,0-1 0,2 0 0,-1 1 0,0 23 0,1 12 0,6 48 0,-1-21 0,-1-52 0,2 0 0,0 1 0,1-2 0,1 1 0,2-1 0,0 0 0,1 0 0,1-1 0,1 0 0,23 32 0,-17-34 0,1 0 0,0 0 0,2-2 0,0-1 0,1 0 0,38 22 0,20 15 0,-46-28 0,-21-13 0,2-2 0,-1 0 0,1 0 0,1-1 0,-1-1 0,1 0 0,1-1 0,24 7 0,-20-9-1365,-2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17:24.30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1422.47937"/>
      <inkml:brushProperty name="anchorY" value="766.7923"/>
      <inkml:brushProperty name="scaleFactor" value="0.5"/>
    </inkml:brush>
  </inkml:definitions>
  <inkml:trace contextRef="#ctx0" brushRef="#br0">113 226 24575,'0'0'0,"0"4"0,0 15 0,0 12 0,0 14 0,0 9 0,0 13 0,0 4 0,-4 2 0,-1 5 0,0 3 0,1-1 0,-3-11 0,1-8 0,1-12 0,0-5 0,3-3 0,-4 3 0,-4 0 0,1-3 0,0-4 0,3-5 0,2 1 0,-3 1 0,1-2 0,2-1 0,0-3 0,2-2 0,1-2 0,0-1 0,1-1 0,4-4 0,5-1 0,5-4 0,4 0 0,6-3 0,3 2 0,5-2 0,4-3 0,3-2 0,12-2 0,11-1 0,10-2 0,8 0 0,1 0 0,-10-1 0,-7 1 0,-9-1 0,-5 1 0,-4 0 0,3 0 0,-1 0 0,-1 0 0,-5 0 0,0 0 0,-1 0 0,0-4 0,1-1 0,1-4 0,0-4 0,1-3 0,-4-3 0,0-2 0,0-6 0,1-5 0,1 0 0,1-4 0,-3 2 0,-5-2 0,-4 7 0,-8 3 0,-3-7 0,2-2 0,1-5 0,5-6 0,0 1 0,-4 0 0,-2 1 0,-1-1 0,-5-4 0,0 0 0,0-4 0,-3 5 0,-3 1 0,-3 6 0,-3 1 0,-2 5 0,-2-1 0,0 0 0,0-3 0,-1-1 0,-9-2 0,-4 2 0,-4 1 0,-12-1 0,-16 3 0,-13 4 0,-9-1 0,-4 7 0,3 7 0,5 3 0,6 5 0,5 4 0,5 3 0,2 3 0,1 2 0,-3-4 0,4-5 0,1-3 0,-4-5 0,-1 2 0,5-2 0,0 4 0,1 2 0,0 5 0,-1 2 0,0 2 0,4 1 0,-1 6 0,-4 13 0,3 6 0,-5 3 0,3 1 0,5 0 0,9-6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17:28.59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2.29608"/>
      <inkml:brushProperty name="anchorY" value="-428.34656"/>
      <inkml:brushProperty name="scaleFactor" value="0.5"/>
    </inkml:brush>
  </inkml:definitions>
  <inkml:trace contextRef="#ctx0" brushRef="#br0">25 293 24575,'0'0'0,"0"4"0,0 5 0,0 9 0,0 9 0,0 15 0,0 20 0,0 13 0,0 18 0,0 15 0,0 7 0,0 4 0,0-4 0,0-6 0,0-6 0,0-1 0,0-4 0,0-2 0,0-4 0,0 3 0,0 0 0,0-2 0,0-1 0,0 4 0,0 3 0,0 0 0,0-1 0,0-3 0,0-6 0,0-6 0,0-11 0,0-9 0,0-12 0,0-6 0,0-8 0,0-6 0,0 0 0,0 2 0,0 2 0,0 8 0,0 3 0,-5 5 0,1-2 0,-1 2 0,2-4 0,0-7 0,1-1 0,1-5 0,1-3 0,0 0 0,0-1 0,0-3 0,0 3 0,1-1 0,-1 4 0,0-3 0,0 4 0,0-2 0,0-1 0,0-3 0,0-3 0,0-1 0,0 4 0,0-1 0,0-1 0,0 0 0,0-2 0,0 0 0,4-1 0,5 0 0,5-1 0,3-4 0,3-1 0,2-4 0,5-4 0,1-3 0,0-3 0,-1-1 0,-2-2 0,0-1 0,2 0 0,1 1 0,-1-1 0,-1 1 0,-2-1 0,5 6 0,-2-1 0,5 1 0,3-2 0,3 0 0,8 3 0,-3 0 0,-3-1 0,-1-1 0,1 3 0,-4-1 0,1-1 0,-3-1 0,-4-1 0,-2-2 0,-2 0 0,-2-1 0,-2-4 0,0-6 0,0-8 0,-1-13 0,6-12 0,-1-1 0,-4-7 0,-5 0 0,4-5 0,-1-3 0,-3 6 0,0-2 0,-3 3 0,0 2 0,-3-3 0,1 6 0,-2 6 0,-2 1 0,-3 2 0,-2 3 0,-2-1 0,0 3 0,-2-6 0,1-3 0,0-1 0,-1-11 0,-4 4 0,-4-4 0,-5-4 0,-3 2 0,-3 6 0,2 4 0,4 6 0,5 1 0,-1 5 0,2 0 0,2 2 0,3 3 0,1-2 0,1-3 0,1-3 0,0-3 0,0 2 0,1-1 0,-1-5 0,0-2 0,0-1 0,1-5 0,-6-4 0,0-8 0,-4-8 0,-4 2 0,2 0 0,0 9 0,4 7 0,2 0 0,2 3 0,2-2 0,1-7 0,0-8 0,1 5 0,-1 4 0,1 4 0,-1 1 0,0 6 0,0 3 0,0 6 0,5 1 0,-1 0 0,1 3 0,3-5 0,0 2 0,2-1 0,0 3 0,-3-1 0,3-1 0,-2-2 0,-1 3 0,2 3 0,-2 4 0,-1 3 0,3-3 0,-2 3 0,-1 0 0,-1 1 0,-3-2 0,0 0 0,-2-8 0,-4 1 0,-1 1 0,-4-2 0,-4 3 0,-4 2 0,-2 8 0,-6 2 0,-2 1 0,-5 1 0,-4 0 0,-3-1 0,-3-1 0,-2 4 0,0 0 0,-11 0 0,1-2 0,-1 4 0,-2-2 0,2 5 0,2-2 0,-1 4 0,-3 2 0,-3 2 0,-3 3 0,-2 2 0,8 1 0,9 0 0,8 5 0,7 4 0,6 19 0,7 8 0,8 7 0,5-5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17:30.74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1101.83203"/>
      <inkml:brushProperty name="anchorY" value="974.51459"/>
      <inkml:brushProperty name="scaleFactor" value="0.5"/>
    </inkml:brush>
  </inkml:definitions>
  <inkml:trace contextRef="#ctx0" brushRef="#br0">553 710 24575,'0'0'0,"-4"0"0,-6 0 0,-3 0 0,-4 5 0,-3 4 0,-2 0 0,-1 8 0,-5 12 0,-4 12 0,0 6 0,5 7 0,2 14 0,3 9 0,5 12 0,5 8 0,5-1 0,3-5 0,3-15 0,5-16 0,6-14 0,4-16 0,5-11 0,1-10 0,3-7 0,0-2 0,0-3 0,0 0 0,0 1 0,5 4 0,3 10 0,10 6 0,-1 3 0,6 7 0,7 10 0,0 1 0,4-7 0,8-2 0,11-9 0,11-7 0,6-5 0,2-5 0,-4-16 0,-71 7 0,-1-1 0,28-11 0,-32 9 0,0-1 0,0 1 0,20-18 0,-19 13 0,0-1 0,22-25 0,23-37 0,-6-6 0,-6-1 0,-8-2 0,-6 3 0,-10 4 0,-8 12 0,-8 8 0,-4 7 0,-4 10 0,-2-3 0,-1-8 0,0-9 0,1-14 0,0-17 0,-9-7 0,-4-10 0,-9-5 0,-7 2 0,-2 9 0,0 18 0,2 24 0,-2 21 0,28 36 0,0 1 0,0 1 0,0-1 0,1 1 0,-2 0 0,1 0 0,-7-3 0,-54-5 0,-34 8 0,-38 5 0,-32 1 0,-17 4 0,-4 5 0,16-1 0,26-2 0,25 2 0,32-3 0,21 3 0,7 7 0,19-2-7914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7:59:19.6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3922 0 24297,'-3922'5458'0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7:59:21.3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24575,'8'31'0,"-1"0"0,6 63 0,4 24 0,10 10 0,-8-36 0,33 97 0,-52-187 0,1 0 0,-1 1 0,1-1 0,0 0 0,0 0 0,0 0 0,0 0 0,1 0 0,-1 0 0,0 0 0,1 0 0,-1-1 0,1 1 0,0-1 0,-1 1 0,1-1 0,0 1 0,2 0 0,-2-1 0,-1-1 0,1 0 0,-1 0 0,0 0 0,1 0 0,-1 0 0,0 0 0,1-1 0,-1 1 0,1 0 0,-1-1 0,0 1 0,1-1 0,-1 1 0,0-1 0,0 0 0,0 1 0,1-1 0,-1 0 0,0 0 0,2-1 0,5-8 0,1 1 0,-1-2 0,-1 1 0,12-22 0,-18 31 0,37-68 0,47-73 0,-74 126 0,1 1 0,1 0 0,0 1 0,1 0 0,1 2 0,25-19 0,-3 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00:56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24442,'4234'2273'0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00:58.7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200 868 23413,'-200'-868'0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01:03.9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909 0 24575,'-1'4'0,"0"0"0,0 0 0,0 0 0,0 0 0,0 0 0,-1-1 0,0 1 0,0-1 0,0 1 0,0-1 0,0 0 0,-1 0 0,1 0 0,-1 0 0,0 0 0,0 0 0,0-1 0,0 1 0,-1-1 0,1 0 0,-1 0 0,1 0 0,-1-1 0,0 1 0,-6 1 0,-8 3 0,-1 0 0,-1-1 0,-34 4 0,-77 1 0,-184-9 0,129-4 0,167 3-105,15 1 31,0 0 0,0 0 0,-1-1 0,1 0 0,0 0-1,-1 0 1,1-1 0,0 1 0,0-1 0,0 0 0,0 0 0,-1-1-1,1 1 1,1-1 0,-1 0 0,-6-3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17:17.47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133 157 24575,'0'0'0,"0"8"0,-5 11 0,0 13 0,1 7 0,0 6 0,-3-2 0,1 1 0,0-5 0,2-5 0,-3-3 0,0-5 0,2 3 0,1-2 0,1-1 0,2 0 0,0-2 0,1-1 0,0 0 0,-4-1 0,0 0 0,0 0 0,0 0 0,1 0 0,2 0 0,0 1 0,1-1 0,0 5 0,0-1 0,0 1 0,0-1 0,0 8 0,0-1 0,0 0 0,5-3 0,-1 2 0,1-2 0,3-1 0,-1-3 0,4-1 0,3 4 0,3-2 0,6 9 0,2 3 0,2-5 0,-1-7 0,0 0 0,-2-6 0,5-7 0,-2-4 0,5-5 0,3-3 0,-1 3 0,-2-1 0,-2-1 0,-3 0 0,-7 3 0,-1 0 0,3 4 0,1 3 0,1-2 0,0 4 0,-1-3 0,1-3 0,-2-3 0,1-2 0,4-2 0,0-1 0,4-1 0,0-5 0,-2 0 0,-1-5 0,-2-3 0,-2 1 0,0 1 0,-2-1 0,5-2 0,4-2 0,4 2 0,0-2 0,-2 0 0,-3-3 0,-2 4 0,2-2 0,-2 0 0,-1-1 0,-1-2 0,-1 3 0,-6 0 0,-1 4 0,0-1 0,-4-1 0,0 2 0,2-1 0,-3-2 0,1-2 0,2-1 0,1-2 0,-2 0 0,1-1 0,-3-14 0,10-10 0,1-4 0,-2-2 0,0-8 0,-5 0 0,-5-2 0,-4 7 0,-4 4 0,-2-1 0,-2-3 0,0-3 0,-1-2 0,0-4 0,0 3 0,1 8 0,-1 8 0,1 9 0,0 6 0,-4 4 0,-6 8 0,-3 1 0,-9 1 0,-3 4 0,-1 3 0,-5 3 0,-4 3 0,-8 1 0,-7 2 0,-11-4 0,-10 0 0,-8-5 0,-6 1 0,6 2 0,7 0 0,8 3 0,8 1 0,1 1 0,-1 1 0,2-5 0,3 1 0,1 0 0,7 0 0,2 1 0,5 2 0,0 0 0,3 1 0,4 0 0,-7 0 0,2 0 0,2 5 0,2 4 0,-2 9 0,-2 13 0,-4 12 0,3 14 0,2-1 0,7 0 0,8-7 0,7-8 0,0-11 0,4-5 0,3-9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17:19.74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1401.78943"/>
      <inkml:brushProperty name="anchorY" value="990.5907"/>
      <inkml:brushProperty name="scaleFactor" value="0.5"/>
    </inkml:brush>
  </inkml:definitions>
  <inkml:trace contextRef="#ctx0" brushRef="#br0">1027 319 24575,'0'0'0,"-3"0"0,-7 0 0,-4 0 0,-3 0 0,-3 0 0,-2 0 0,-1 0 0,-4 5 0,-1-1 0,0 1 0,6 3 0,1-1 0,-3-1 0,0-1 0,0-2 0,-5 3 0,0 0 0,-3 3 0,-8 4 0,-4-2 0,-2 3 0,4 3 0,-1-3 0,5 1 0,5-3 0,8 2 0,4-3 0,2 1 0,0 3 0,0-3 0,-10 7 0,0 1 0,-2 2 0,2-3 0,6 0 0,2 0 0,5 1 0,1 0 0,5 1 0,-2 0 0,2 1 0,3 5 0,3 0 0,1 5 0,2 3 0,0-1 0,2 3 0,-1 6 0,0 2 0,10 7 0,-1 0 0,1-1 0,2 0 0,2-3 0,-1-5 0,-3-2 0,2-5 0,1 0 0,3 1 0,-2 2 0,2-3 0,0-3 0,3-3 0,1-7 0,1-8 0,5-5 0,1-5 0,0-3 0,8-3 0,8 0 0,9 0 0,10 0 0,10-5 0,-5 1 0,-1-9 0,0-4 0,4-3 0,0-2 0,-4-5 0,-10 0 0,-9 4 0,-14 1 0,-12 2 0,-5 0 0,-6 1 0,-5-1 0,2-5 0,-2 0 0,-1-10 0,3-3 0,-1-4 0,4 2 0,-1 4 0,-2 4 0,3 0 0,2-2 0,4-2 0,2-11 0,2-12 0,-3 3 0,-3-8 0,-5-6 0,-3-11 0,-4-10 0,-1-3 0,-1 12 0,0 5 0,-1 10 0,-5 13 0,1 12 0,-4 4 0,-4 12 0,-4 4 0,-2 2 0,2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17:21.84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7.26312"/>
      <inkml:brushProperty name="anchorY" value="39.2533"/>
      <inkml:brushProperty name="scaleFactor" value="0.5"/>
    </inkml:brush>
  </inkml:definitions>
  <inkml:trace contextRef="#ctx0" brushRef="#br0">299 341 24575,'0'0'0,"4"0"0,10-5 0,9-8 0,3-14 0,7-9 0,4-6 0,0 1 0,1 3 0,-2-1 0,1 9 0,1 3 0,-2 9 0,-4 5 0,2 6 0,-3 4 0,7 2 0,-2 1 0,2 1 0,7 1 0,1-1 0,-3 0 0,-4-1 0,-6 1 0,5 3 0,-3 1 0,2 4 0,2 3 0,-3 0 0,-3 3 0,-3 1 0,-3-2 0,-7 2 0,-2-4 0,0 2 0,0-4 0,-4 3 0,2-3 0,0-3 0,2-2 0,6 3 0,1 3 0,1 3 0,-1-1 0,1 2 0,-2 1 0,0 7 0,3 11 0,9 5 0,0 10 0,-1-3 0,-7-3 0,-8-6 0,-2 0 0,-7-5 0,1-7 0,1 1 0,-2-2 0,-2 0 0,1 4 0,3-1 0,-2 0 0,-2 4 0,2 3 0,-2 3 0,-3-1 0,3 2 0,-1 2 0,-2 1 0,-2-3 0,-2-3 0,0 0 0,-2-3 0,0 1 0,0 3 0,0 3 0,-1 1 0,1-2 0,-4 2 0,-1-5 0,-8 6 0,-5 1 0,-7 7 0,-7 5 0,-1 1 0,1-2 0,1-10 0,8-7 0,6-6 0,2-10 0,1-7 0,-2-5 0,-15-5 0,-11-3 0,-10 0 0,-12-2 0,-6-4 0,2 1 0,0-5 0,10 1 0,4 1 0,6 2 0,2-2 0,2 2 0,-3 0 0,-5-2 0,-5 1 0,-4 1 0,-7-8 0,1-2 0,0-4 0,-4-1 0,4-7 0,1 0 0,0-4 0,0-4 0,0-3 0,5-7 0,4-3 0,8 0 0,9 0 0,11 6 0,10 0 0,9 2 0,5 0 0,4-2 0,3-4 0,0-1 0,0 4 0,4 5 0,4 1 0,4 4 0,0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0C63-47C5-4494-B6C3-18B9D3D736AE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72857-B371-42B0-97B8-FD70FC60C3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77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7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8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0.png"/><Relationship Id="rId15" Type="http://schemas.openxmlformats.org/officeDocument/2006/relationships/image" Target="../media/image10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1.xml"/><Relationship Id="rId3" Type="http://schemas.openxmlformats.org/officeDocument/2006/relationships/image" Target="../media/image13.png"/><Relationship Id="rId7" Type="http://schemas.openxmlformats.org/officeDocument/2006/relationships/customXml" Target="../ink/ink8.xml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9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DA92926C-CD07-3CBF-2B2B-89795C77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27" b="12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9151C-EFBD-A68B-3074-E3CE22DC7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061" y="914400"/>
            <a:ext cx="4892948" cy="3427867"/>
          </a:xfrm>
        </p:spPr>
        <p:txBody>
          <a:bodyPr anchor="t">
            <a:normAutofit/>
          </a:bodyPr>
          <a:lstStyle/>
          <a:p>
            <a:pPr algn="r"/>
            <a:r>
              <a:rPr lang="en-AU" dirty="0">
                <a:solidFill>
                  <a:srgbClr val="FFFFFF"/>
                </a:solidFill>
              </a:rPr>
              <a:t>NRICH submission for Finding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B7046-2DDB-552D-6490-951078214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835" y="5253051"/>
            <a:ext cx="4941173" cy="812923"/>
          </a:xfrm>
        </p:spPr>
        <p:txBody>
          <a:bodyPr anchor="t">
            <a:normAutofit fontScale="92500" lnSpcReduction="10000"/>
          </a:bodyPr>
          <a:lstStyle/>
          <a:p>
            <a:pPr algn="r"/>
            <a:r>
              <a:rPr lang="en-AU" dirty="0">
                <a:solidFill>
                  <a:srgbClr val="FFFFFF"/>
                </a:solidFill>
              </a:rPr>
              <a:t>By </a:t>
            </a:r>
            <a:r>
              <a:rPr lang="en-AU" dirty="0" err="1">
                <a:solidFill>
                  <a:srgbClr val="FFFFFF"/>
                </a:solidFill>
              </a:rPr>
              <a:t>cihui</a:t>
            </a:r>
            <a:r>
              <a:rPr lang="en-AU" dirty="0">
                <a:solidFill>
                  <a:srgbClr val="FFFFFF"/>
                </a:solidFill>
              </a:rPr>
              <a:t> </a:t>
            </a:r>
            <a:r>
              <a:rPr lang="en-AU" dirty="0" err="1">
                <a:solidFill>
                  <a:srgbClr val="FFFFFF"/>
                </a:solidFill>
              </a:rPr>
              <a:t>ong</a:t>
            </a:r>
            <a:endParaRPr lang="en-AU" dirty="0">
              <a:solidFill>
                <a:srgbClr val="FFFFFF"/>
              </a:solidFill>
            </a:endParaRPr>
          </a:p>
          <a:p>
            <a:pPr algn="r"/>
            <a:r>
              <a:rPr lang="en-AU">
                <a:solidFill>
                  <a:srgbClr val="FFFFFF"/>
                </a:solidFill>
                <a:sym typeface="Wingdings" pitchFamily="2" charset="2"/>
              </a:rPr>
              <a:t></a:t>
            </a:r>
            <a:endParaRPr lang="en-AU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8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7375-E370-5320-15FF-4807FC1D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add title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BF6607-063C-8711-C475-E66A8C93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73663" y="173919"/>
            <a:ext cx="5286266" cy="7406328"/>
          </a:xfrm>
        </p:spPr>
      </p:pic>
    </p:spTree>
    <p:extLst>
      <p:ext uri="{BB962C8B-B14F-4D97-AF65-F5344CB8AC3E}">
        <p14:creationId xmlns:p14="http://schemas.microsoft.com/office/powerpoint/2010/main" val="247299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567BA-B371-5346-91BB-803401734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45858" cy="3663295"/>
          </a:xfrm>
          <a:prstGeom prst="rect">
            <a:avLst/>
          </a:prstGeom>
        </p:spPr>
      </p:pic>
      <p:pic>
        <p:nvPicPr>
          <p:cNvPr id="5" name="Picture 4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5F63A53C-ED4A-717B-D062-DC1AAFD52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45" y="1"/>
            <a:ext cx="4083254" cy="3428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2991A-7CE1-300F-33D7-C2987AD4392E}"/>
              </a:ext>
            </a:extLst>
          </p:cNvPr>
          <p:cNvSpPr txBox="1"/>
          <p:nvPr/>
        </p:nvSpPr>
        <p:spPr>
          <a:xfrm>
            <a:off x="5237747" y="633663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lang="en-AU" dirty="0"/>
              <a:t>Step 1</a:t>
            </a:r>
          </a:p>
          <a:p>
            <a:r>
              <a:rPr lang="en-AU" dirty="0"/>
              <a:t>     Step 2 </a:t>
            </a:r>
            <a:r>
              <a:rPr lang="en-AU" dirty="0">
                <a:sym typeface="Wingdings" panose="05000000000000000000" pitchFamily="2" charset="2"/>
              </a:rPr>
              <a:t>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B98C69C-AD92-3C90-D7A1-A49C373B6897}"/>
                  </a:ext>
                </a:extLst>
              </p14:cNvPr>
              <p14:cNvContentPartPr/>
              <p14:nvPr/>
            </p14:nvContentPartPr>
            <p14:xfrm>
              <a:off x="10247943" y="576815"/>
              <a:ext cx="1230120" cy="510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CB98C69C-AD92-3C90-D7A1-A49C373B68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38943" y="568175"/>
                <a:ext cx="1247760" cy="5277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D4F8CC3-23CD-84BE-DE81-FB5519E7AC62}"/>
              </a:ext>
            </a:extLst>
          </p:cNvPr>
          <p:cNvSpPr txBox="1"/>
          <p:nvPr/>
        </p:nvSpPr>
        <p:spPr>
          <a:xfrm>
            <a:off x="9793639" y="207483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</a:rPr>
              <a:t>Repeated Factors!!!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09760-4502-BF33-1064-5F62BCD24464}"/>
              </a:ext>
            </a:extLst>
          </p:cNvPr>
          <p:cNvSpPr txBox="1"/>
          <p:nvPr/>
        </p:nvSpPr>
        <p:spPr>
          <a:xfrm>
            <a:off x="5383305" y="4804610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     Step 3 </a:t>
            </a:r>
            <a:r>
              <a:rPr lang="en-AU" dirty="0">
                <a:sym typeface="Wingdings" panose="05000000000000000000" pitchFamily="2" charset="2"/>
              </a:rPr>
              <a:t></a:t>
            </a:r>
          </a:p>
          <a:p>
            <a:r>
              <a:rPr lang="en-AU" dirty="0">
                <a:sym typeface="Wingdings" panose="05000000000000000000" pitchFamily="2" charset="2"/>
              </a:rPr>
              <a:t> Step 4</a:t>
            </a:r>
            <a:endParaRPr lang="en-AU" dirty="0"/>
          </a:p>
        </p:txBody>
      </p:sp>
      <p:pic>
        <p:nvPicPr>
          <p:cNvPr id="17" name="Picture 16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1B8F5098-4D62-D0F1-62AA-43DDF8AAC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8" y="3778266"/>
            <a:ext cx="3483886" cy="2995633"/>
          </a:xfrm>
          <a:prstGeom prst="rect">
            <a:avLst/>
          </a:prstGeom>
        </p:spPr>
      </p:pic>
      <p:pic>
        <p:nvPicPr>
          <p:cNvPr id="19" name="Picture 18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016BBB3F-B68A-51B6-F05B-CD4F06B53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36" y="3413457"/>
            <a:ext cx="4035965" cy="3475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45BF68F-B8AA-CE90-0FEA-481C67D02A3D}"/>
                  </a:ext>
                </a:extLst>
              </p14:cNvPr>
              <p14:cNvContentPartPr/>
              <p14:nvPr/>
            </p14:nvContentPartPr>
            <p14:xfrm>
              <a:off x="9865263" y="946175"/>
              <a:ext cx="1412280" cy="1965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id="{045BF68F-B8AA-CE90-0FEA-481C67D02A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47263" y="928175"/>
                <a:ext cx="1447920" cy="20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51B928-2392-AD3E-3B53-4E72E157A16A}"/>
                  </a:ext>
                </a:extLst>
              </p14:cNvPr>
              <p14:cNvContentPartPr/>
              <p14:nvPr/>
            </p14:nvContentPartPr>
            <p14:xfrm>
              <a:off x="9801543" y="2799095"/>
              <a:ext cx="191160" cy="259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id="{9851B928-2392-AD3E-3B53-4E72E157A1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83543" y="2781095"/>
                <a:ext cx="226800" cy="2952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A65FC59-052B-8400-89CE-F13AEBBEDCE6}"/>
              </a:ext>
            </a:extLst>
          </p:cNvPr>
          <p:cNvSpPr txBox="1"/>
          <p:nvPr/>
        </p:nvSpPr>
        <p:spPr>
          <a:xfrm>
            <a:off x="10843770" y="212208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ighlight>
                  <a:srgbClr val="FF00FF"/>
                </a:highlight>
              </a:rPr>
              <a:t>Swap!!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8EF374-3760-A40B-527E-D221F9B47661}"/>
                  </a:ext>
                </a:extLst>
              </p14:cNvPr>
              <p14:cNvContentPartPr/>
              <p14:nvPr/>
            </p14:nvContentPartPr>
            <p14:xfrm>
              <a:off x="9697143" y="3232175"/>
              <a:ext cx="1524600" cy="81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="" xmlns:a16="http://schemas.microsoft.com/office/drawing/2014/main" id="{C38EF374-3760-A40B-527E-D221F9B476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79143" y="3214175"/>
                <a:ext cx="156024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394D317-5BA2-1472-E5B2-22BB244EA5B8}"/>
                  </a:ext>
                </a:extLst>
              </p14:cNvPr>
              <p14:cNvContentPartPr/>
              <p14:nvPr/>
            </p14:nvContentPartPr>
            <p14:xfrm>
              <a:off x="11165223" y="3753815"/>
              <a:ext cx="72360" cy="312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="" xmlns:a16="http://schemas.microsoft.com/office/drawing/2014/main" id="{D394D317-5BA2-1472-E5B2-22BB244EA5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47223" y="3735815"/>
                <a:ext cx="1080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8D325A-A571-4C47-09E5-029667FFE3C2}"/>
                  </a:ext>
                </a:extLst>
              </p14:cNvPr>
              <p14:cNvContentPartPr/>
              <p14:nvPr/>
            </p14:nvContentPartPr>
            <p14:xfrm>
              <a:off x="10902063" y="4050455"/>
              <a:ext cx="327240" cy="41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="" xmlns:a16="http://schemas.microsoft.com/office/drawing/2014/main" id="{8A8D325A-A571-4C47-09E5-029667FFE3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84423" y="4032455"/>
                <a:ext cx="362880" cy="774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4483769" y="2919662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Rule 1: Must not have repeat</a:t>
            </a:r>
          </a:p>
          <a:p>
            <a:r>
              <a:rPr lang="en-AU" dirty="0"/>
              <a:t>factors that appear along the</a:t>
            </a:r>
          </a:p>
          <a:p>
            <a:r>
              <a:rPr lang="en-AU" dirty="0"/>
              <a:t>same column or row (headings)</a:t>
            </a:r>
          </a:p>
        </p:txBody>
      </p:sp>
    </p:spTree>
    <p:extLst>
      <p:ext uri="{BB962C8B-B14F-4D97-AF65-F5344CB8AC3E}">
        <p14:creationId xmlns:p14="http://schemas.microsoft.com/office/powerpoint/2010/main" val="227687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AEC7-F2DB-06BB-FD02-05A3315C7B90}"/>
              </a:ext>
            </a:extLst>
          </p:cNvPr>
          <p:cNvSpPr txBox="1"/>
          <p:nvPr/>
        </p:nvSpPr>
        <p:spPr>
          <a:xfrm>
            <a:off x="1692094" y="4467726"/>
            <a:ext cx="9838915" cy="1830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/>
              <a:t>6x6 with 6 knowns and no repeated factors in each column and row and yet the answer is wrong  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/>
              <a:t>4 mistakes. Need more known expressions! Maximum 4 more. It means that for a 6x6 grid, between 6 and 10 known expressions are needed. </a:t>
            </a:r>
            <a:r>
              <a:rPr lang="en-US" dirty="0" err="1"/>
              <a:t>Gl</a:t>
            </a:r>
            <a:r>
              <a:rPr lang="en-US" dirty="0"/>
              <a:t> </a:t>
            </a:r>
            <a:r>
              <a:rPr lang="en-US"/>
              <a:t>fr</a:t>
            </a:r>
            <a:endParaRPr lang="en-US" dirty="0"/>
          </a:p>
        </p:txBody>
      </p:sp>
      <p:pic>
        <p:nvPicPr>
          <p:cNvPr id="7" name="Picture 6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442CBDB3-5432-B428-9044-DC05E6C67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5663"/>
          <a:stretch/>
        </p:blipFill>
        <p:spPr>
          <a:xfrm>
            <a:off x="8075378" y="96698"/>
            <a:ext cx="3862523" cy="4066228"/>
          </a:xfrm>
          <a:prstGeom prst="rect">
            <a:avLst/>
          </a:prstGeom>
        </p:spPr>
      </p:pic>
      <p:pic>
        <p:nvPicPr>
          <p:cNvPr id="3" name="Picture 2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02026C9A-0316-5BF8-FF33-5349E8423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4781"/>
          <a:stretch/>
        </p:blipFill>
        <p:spPr>
          <a:xfrm>
            <a:off x="156293" y="813277"/>
            <a:ext cx="3556743" cy="3094367"/>
          </a:xfrm>
          <a:prstGeom prst="rect">
            <a:avLst/>
          </a:prstGeom>
        </p:spPr>
      </p:pic>
      <p:pic>
        <p:nvPicPr>
          <p:cNvPr id="5" name="Picture 4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4E650979-45E3-C3C2-D0E9-5179931E0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6586"/>
          <a:stretch/>
        </p:blipFill>
        <p:spPr>
          <a:xfrm>
            <a:off x="3918590" y="540595"/>
            <a:ext cx="4035415" cy="356125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53FDD1-3F11-CEAD-E1A8-C588673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63103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4C5638-70AC-C510-92D2-2778ABC11A98}"/>
              </a:ext>
            </a:extLst>
          </p:cNvPr>
          <p:cNvGrpSpPr/>
          <p:nvPr/>
        </p:nvGrpSpPr>
        <p:grpSpPr>
          <a:xfrm>
            <a:off x="9328863" y="254255"/>
            <a:ext cx="2679840" cy="685080"/>
            <a:chOff x="9328863" y="254255"/>
            <a:chExt cx="2679840" cy="685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EF4032-4BF8-50D3-8ED1-F70053FD1E21}"/>
                    </a:ext>
                  </a:extLst>
                </p14:cNvPr>
                <p14:cNvContentPartPr/>
                <p14:nvPr/>
              </p14:nvContentPartPr>
              <p14:xfrm>
                <a:off x="9328863" y="352175"/>
                <a:ext cx="610920" cy="587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EF4032-4BF8-50D3-8ED1-F70053FD1E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1223" y="334535"/>
                  <a:ext cx="64656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FDAF61-642E-A3C4-FEBA-6EE4EF3A33C1}"/>
                    </a:ext>
                  </a:extLst>
                </p14:cNvPr>
                <p14:cNvContentPartPr/>
                <p14:nvPr/>
              </p14:nvContentPartPr>
              <p14:xfrm>
                <a:off x="9840783" y="278015"/>
                <a:ext cx="483840" cy="60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FDAF61-642E-A3C4-FEBA-6EE4EF3A33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22783" y="260375"/>
                  <a:ext cx="51948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C33A40-5096-12FB-8991-EC87EB0AAABC}"/>
                    </a:ext>
                  </a:extLst>
                </p14:cNvPr>
                <p14:cNvContentPartPr/>
                <p14:nvPr/>
              </p14:nvContentPartPr>
              <p14:xfrm>
                <a:off x="10183143" y="254255"/>
                <a:ext cx="726120" cy="67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C33A40-5096-12FB-8991-EC87EB0AAA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65143" y="236615"/>
                  <a:ext cx="76176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95BE65-9DCC-C116-E74E-CF70563AFF25}"/>
                    </a:ext>
                  </a:extLst>
                </p14:cNvPr>
                <p14:cNvContentPartPr/>
                <p14:nvPr/>
              </p14:nvContentPartPr>
              <p14:xfrm>
                <a:off x="11300943" y="311495"/>
                <a:ext cx="707760" cy="595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95BE65-9DCC-C116-E74E-CF70563AFF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83303" y="293495"/>
                  <a:ext cx="743400" cy="63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2444A55-4195-32A5-9852-E781B45CF9C1}"/>
                  </a:ext>
                </a:extLst>
              </p14:cNvPr>
              <p14:cNvContentPartPr/>
              <p14:nvPr/>
            </p14:nvContentPartPr>
            <p14:xfrm>
              <a:off x="8332743" y="913055"/>
              <a:ext cx="467280" cy="1541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2444A55-4195-32A5-9852-E781B45CF9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15103" y="895415"/>
                <a:ext cx="502920" cy="15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41BAB00-0076-7E2F-8F0B-001433741F9A}"/>
                  </a:ext>
                </a:extLst>
              </p14:cNvPr>
              <p14:cNvContentPartPr/>
              <p14:nvPr/>
            </p14:nvContentPartPr>
            <p14:xfrm>
              <a:off x="8222943" y="2896295"/>
              <a:ext cx="651240" cy="699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41BAB00-0076-7E2F-8F0B-001433741F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05303" y="2878295"/>
                <a:ext cx="686880" cy="73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100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Grandview Display</vt:lpstr>
      <vt:lpstr>Wingdings</vt:lpstr>
      <vt:lpstr>DashVTI</vt:lpstr>
      <vt:lpstr>NRICH submission for Finding Factors</vt:lpstr>
      <vt:lpstr>Click to add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Nrich submission</dc:title>
  <dc:creator>ONG, Ci Hui (cong11)</dc:creator>
  <cp:lastModifiedBy>ONG, Ci Hui (cong11)</cp:lastModifiedBy>
  <cp:revision>7</cp:revision>
  <dcterms:created xsi:type="dcterms:W3CDTF">2025-03-03T07:47:51Z</dcterms:created>
  <dcterms:modified xsi:type="dcterms:W3CDTF">2025-03-03T08:28:43Z</dcterms:modified>
</cp:coreProperties>
</file>