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14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BB65A-2856-247B-BBC8-976972D708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49C3DE-5C09-BCC2-23BF-15CCDD9732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1EC1D-0391-A69A-CF12-9231C93A7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2CC6-58BB-4191-9D22-336AAC081963}" type="datetimeFigureOut">
              <a:rPr lang="en-GB" smtClean="0"/>
              <a:t>28/02/2025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9A06B-B570-0985-F99E-EABE2CA42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0471D7-1121-8858-65E6-8ED6160E2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585F-9E6C-470B-8CDE-03D79DCF5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389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2A0D8-974E-EBC4-F21B-8E6F560FB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E69D6F-48FD-4F5D-D481-BEFB9F39CB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AFE6CF-93F3-7748-397D-A4D3183A0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2CC6-58BB-4191-9D22-336AAC081963}" type="datetimeFigureOut">
              <a:rPr lang="en-GB" smtClean="0"/>
              <a:t>28/02/2025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F9062-DB86-9B34-A23D-C4ED05B12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A498D-3E30-D3A0-B1A5-AB5008DC4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585F-9E6C-470B-8CDE-03D79DCF5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626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C3F9A6-2731-AB48-9793-AF732E8D5F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84A0B3-A2B2-D564-BD97-99358A0457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68D2F-054C-2DD2-723D-839540EE5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2CC6-58BB-4191-9D22-336AAC081963}" type="datetimeFigureOut">
              <a:rPr lang="en-GB" smtClean="0"/>
              <a:t>28/02/2025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27450-EB2B-B023-3E08-4F6E90CF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BDF94-E807-AF14-F4D1-CCA1EF95F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585F-9E6C-470B-8CDE-03D79DCF5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816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A750D-70CA-662F-642E-3B1369508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C0606-9431-FB25-DF66-2BBCC1017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EA674-07EB-BCA5-EF7F-8DDCFA11F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2CC6-58BB-4191-9D22-336AAC081963}" type="datetimeFigureOut">
              <a:rPr lang="en-GB" smtClean="0"/>
              <a:t>28/02/2025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A4D21-A087-549E-9C4C-2C2EAE05B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880B3-649D-ED2A-2A07-33A1334B6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585F-9E6C-470B-8CDE-03D79DCF5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330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BCF48-9FA3-C1BE-1205-D63FF3343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2A0C07-7F4F-80A1-6E5D-B4561CAEF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D227E-1E6C-6F38-3DEB-6545E75E9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2CC6-58BB-4191-9D22-336AAC081963}" type="datetimeFigureOut">
              <a:rPr lang="en-GB" smtClean="0"/>
              <a:t>28/02/2025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1C4C7-5B1E-D336-4C83-450E4914A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E20CD-348C-4548-E52C-A56B09571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585F-9E6C-470B-8CDE-03D79DCF5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535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E6459-5535-7878-45B3-1820E8211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142CD-A137-7BA2-1520-7729B632D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1A7772-FFAD-EF9B-50D3-15C85F7E1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F8C7D8-943D-0DE0-2D04-A8CDB200A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2CC6-58BB-4191-9D22-336AAC081963}" type="datetimeFigureOut">
              <a:rPr lang="en-GB" smtClean="0"/>
              <a:t>28/02/2025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71EE84-DBB8-54DF-5D24-176FBE7A3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55A235-DF8C-C999-DFF0-F0FA92ECC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585F-9E6C-470B-8CDE-03D79DCF5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63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8BD5D-3D4C-3B99-F217-02F842242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87FD5-51AB-7956-8216-5EEB1E53D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12C31E-1AA7-51B8-BF73-95CABE3D1B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15CBB6-298B-F38E-DF20-519823F443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7F3BDC-D34E-AD20-A3CA-596D695D44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DDBA5D-86A4-EAB3-5486-A815490F1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2CC6-58BB-4191-9D22-336AAC081963}" type="datetimeFigureOut">
              <a:rPr lang="en-GB" smtClean="0"/>
              <a:t>28/02/2025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06C6C8-AA67-75FA-4517-69A99719D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9DB954-87A7-7CFD-156E-92A115D35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585F-9E6C-470B-8CDE-03D79DCF5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67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07ABE-F775-5674-2C26-720A9632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FBEA09-15FF-AF02-EE92-BB6C6EEE2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2CC6-58BB-4191-9D22-336AAC081963}" type="datetimeFigureOut">
              <a:rPr lang="en-GB" smtClean="0"/>
              <a:t>28/02/2025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1A3E0F-7263-FF88-2518-1849505DE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A64E97-2005-0083-03A7-2B27787C6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585F-9E6C-470B-8CDE-03D79DCF5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434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5E1F09-7C11-62E0-4F72-A18027D60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2CC6-58BB-4191-9D22-336AAC081963}" type="datetimeFigureOut">
              <a:rPr lang="en-GB" smtClean="0"/>
              <a:t>28/02/2025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B6C4C5-E0D1-821A-B6D1-8CB9A75CA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76D57F-FA4E-FD5E-2BEA-2A678B30C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585F-9E6C-470B-8CDE-03D79DCF5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652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D3C26-3A56-1C8B-8729-5E1E32B75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6A62D-1058-3330-08E0-0EA6A9E08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6242A8-8226-3B81-1F5B-944EC3E900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95E7E-6726-881A-D452-6E0244FD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2CC6-58BB-4191-9D22-336AAC081963}" type="datetimeFigureOut">
              <a:rPr lang="en-GB" smtClean="0"/>
              <a:t>28/02/2025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51EC37-628E-807F-336E-523C7E191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D19AA-B410-52B6-3EDF-BA907C332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585F-9E6C-470B-8CDE-03D79DCF5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244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75BEC-1DAE-6A20-DE11-A0C49C698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403D62-6AA5-6E1B-EFAC-5455C551F7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6349B7-607E-2DEB-D9FD-7E5149E0A0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A6E85E-43A9-6446-0914-232C184F5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2CC6-58BB-4191-9D22-336AAC081963}" type="datetimeFigureOut">
              <a:rPr lang="en-GB" smtClean="0"/>
              <a:t>28/02/2025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8BB9F1-F92A-710B-300A-91D32DB42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ABC786-AFAF-4738-61E2-473915368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585F-9E6C-470B-8CDE-03D79DCF5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80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CC06CC-FD32-3674-41C6-18FDB9AB3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58B006-1465-563C-8379-C55979497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AFAE0-5900-CA7E-6CA9-4D14365EE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D32CC6-58BB-4191-9D22-336AAC081963}" type="datetimeFigureOut">
              <a:rPr lang="en-GB" smtClean="0"/>
              <a:t>28/02/2025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7A6-C919-426B-81BD-853B7F1E7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034F2-2542-6791-D282-9A43420DF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C6585F-9E6C-470B-8CDE-03D79DCF5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09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D3EF1288-71CC-474D-48F6-00649B7F2A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27ED04-88D3-3669-2126-BD52BC17B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9273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F7DEC5-65C5-B0C7-453C-FD65CBBCB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273" y="0"/>
            <a:ext cx="51492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90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806827-BC68-2773-C2DE-4EAD3FE98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15D72304-7561-4085-61CF-93FA0F9112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4F73AD-FEA1-A198-7C28-2114554FD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927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313B75-0110-439A-D56B-063731E2F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293952" y="853404"/>
            <a:ext cx="6859918" cy="514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04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5AA0F9-EEC2-241C-225A-07644D1F3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855082" y="855082"/>
            <a:ext cx="6858001" cy="514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45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Jenny Lu</dc:creator>
  <cp:lastModifiedBy>Jenny Lu</cp:lastModifiedBy>
  <cp:revision>1</cp:revision>
  <dcterms:created xsi:type="dcterms:W3CDTF">2025-02-28T17:32:12Z</dcterms:created>
  <dcterms:modified xsi:type="dcterms:W3CDTF">2025-02-28T17:44:41Z</dcterms:modified>
</cp:coreProperties>
</file>