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DDF00-977D-464B-9027-A7522CDCED7C}" type="datetimeFigureOut">
              <a:rPr lang="en-AU" smtClean="0"/>
              <a:t>14/10/2024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D2A7C-3A0E-4DC4-8792-873D4160611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Answer on next page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:)</a:t>
            </a:r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7787" y="1600200"/>
            <a:ext cx="376842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968" y="1600200"/>
            <a:ext cx="38640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Answer on next page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Answer on next page</dc:title>
  <dc:creator>CI HUI</dc:creator>
  <cp:lastModifiedBy>CI HUI</cp:lastModifiedBy>
  <cp:revision>1</cp:revision>
  <dcterms:created xsi:type="dcterms:W3CDTF">2024-10-14T07:26:49Z</dcterms:created>
  <dcterms:modified xsi:type="dcterms:W3CDTF">2024-10-14T07:27:56Z</dcterms:modified>
</cp:coreProperties>
</file>