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125D-71A8-4088-8224-55477C31D24A}" type="datetimeFigureOut">
              <a:rPr lang="en-AU" smtClean="0"/>
              <a:t>13/10/2024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EB41-7ABF-4528-860E-B97BFD6F4EF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200" dirty="0" smtClean="0"/>
              <a:t>SLICK SUMMING</a:t>
            </a:r>
            <a:br>
              <a:rPr lang="en-AU" sz="1200" dirty="0" smtClean="0"/>
            </a:br>
            <a:r>
              <a:rPr lang="en-AU" sz="1200" dirty="0" smtClean="0"/>
              <a:t>by</a:t>
            </a:r>
            <a:br>
              <a:rPr lang="en-AU" sz="1200" dirty="0" smtClean="0"/>
            </a:br>
            <a:r>
              <a:rPr lang="en-AU" sz="1200" dirty="0" smtClean="0"/>
              <a:t>Ci HUI MINH NGOC </a:t>
            </a:r>
            <a:r>
              <a:rPr lang="en-AU" sz="1200" u="sng" dirty="0" smtClean="0"/>
              <a:t>ONG,  Grade7, Age 12, QASMT Brisbane</a:t>
            </a:r>
            <a:r>
              <a:rPr lang="en-AU" sz="1200" u="sng" smtClean="0"/>
              <a:t>, Australia</a:t>
            </a:r>
            <a:endParaRPr lang="en-AU" sz="12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920" y="1600200"/>
            <a:ext cx="33561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562" y="1600200"/>
            <a:ext cx="32408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574" y="2815285"/>
            <a:ext cx="6096851" cy="20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SLICK SUMMING by Ci HUI MINH NGOC ONG,  Grade7, Age 12, QASMT Brisbane, Australia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SLICK SUMMING by Ci HUI MINH NGOC ONG,  Grade7, Age 12, QASMT Brisbane, Australia</dc:title>
  <dc:creator>CI HUI</dc:creator>
  <cp:lastModifiedBy>CI HUI</cp:lastModifiedBy>
  <cp:revision>1</cp:revision>
  <dcterms:created xsi:type="dcterms:W3CDTF">2024-10-13T09:45:54Z</dcterms:created>
  <dcterms:modified xsi:type="dcterms:W3CDTF">2024-10-13T09:48:36Z</dcterms:modified>
</cp:coreProperties>
</file>