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1" r:id="rId2"/>
    <p:sldId id="357" r:id="rId3"/>
  </p:sldIdLst>
  <p:sldSz cx="9144000" cy="6858000" type="screen4x3"/>
  <p:notesSz cx="6796088" cy="99250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  <a:srgbClr val="00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19"/>
    <p:restoredTop sz="75234"/>
  </p:normalViewPr>
  <p:slideViewPr>
    <p:cSldViewPr>
      <p:cViewPr varScale="1">
        <p:scale>
          <a:sx n="52" d="100"/>
          <a:sy n="52" d="100"/>
        </p:scale>
        <p:origin x="1344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144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112" y="16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8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6150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56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8163"/>
            <a:ext cx="294322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fld id="{60CA9950-BA5E-4950-8F9C-6CE0961AEE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47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671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60CA9950-BA5E-4950-8F9C-6CE0961AEEC6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989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gradFill flip="none" rotWithShape="1">
          <a:gsLst>
            <a:gs pos="88000">
              <a:srgbClr val="003C71"/>
            </a:gs>
            <a:gs pos="83000">
              <a:srgbClr val="003C7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39887" y="980728"/>
            <a:ext cx="5812433" cy="76790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1475656" y="6237312"/>
            <a:ext cx="7584703" cy="456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003C71"/>
                </a:solidFill>
                <a:latin typeface="+mn-lt"/>
              </a:defRPr>
            </a:lvl1pPr>
          </a:lstStyle>
          <a:p>
            <a:pPr algn="r"/>
            <a:r>
              <a:rPr lang="en-GB" dirty="0"/>
              <a:t>nrich.maths.org</a:t>
            </a:r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FB20FBCE-249B-F543-8A1F-57D9920D8F1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97913"/>
            <a:ext cx="375033" cy="495475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4025242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rgbClr val="003C71"/>
            </a:gs>
            <a:gs pos="87000">
              <a:srgbClr val="003C71"/>
            </a:gs>
            <a:gs pos="87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851272" y="913488"/>
            <a:ext cx="5445524" cy="757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05562"/>
            <a:ext cx="8215064" cy="3730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Level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27" y="6226000"/>
            <a:ext cx="375033" cy="495475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255588" y="5949490"/>
            <a:ext cx="8636892" cy="7719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u="none">
                <a:solidFill>
                  <a:srgbClr val="003C71"/>
                </a:solidFill>
                <a:latin typeface="+mn-lt"/>
              </a:defRPr>
            </a:lvl1pPr>
          </a:lstStyle>
          <a:p>
            <a:pPr algn="ctr"/>
            <a:r>
              <a:rPr lang="en-GB" dirty="0"/>
              <a:t>nrich.maths.org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99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rgbClr val="003C71"/>
            </a:gs>
            <a:gs pos="83000">
              <a:srgbClr val="003C71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23888" y="764704"/>
            <a:ext cx="7886700" cy="2664296"/>
          </a:xfrm>
        </p:spPr>
        <p:txBody>
          <a:bodyPr/>
          <a:lstStyle/>
          <a:p>
            <a:endParaRPr lang="en-GB" sz="3400" dirty="0"/>
          </a:p>
        </p:txBody>
      </p:sp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623888" y="3140969"/>
            <a:ext cx="7886700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2400" u="none" dirty="0"/>
          </a:p>
        </p:txBody>
      </p:sp>
      <p:pic>
        <p:nvPicPr>
          <p:cNvPr id="7" name="Picture 6" descr="logo.png (288×61)">
            <a:extLst>
              <a:ext uri="{FF2B5EF4-FFF2-40B4-BE49-F238E27FC236}">
                <a16:creationId xmlns:a16="http://schemas.microsoft.com/office/drawing/2014/main" id="{98B4E9CE-BE64-FC43-A350-2050D49F7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88" y="490563"/>
            <a:ext cx="1974249" cy="4181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149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05598F-8983-1A4D-814C-9A9BAEB8F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832DB2-85A2-DE48-86F1-085A966D9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36817"/>
            <a:ext cx="9060359" cy="7679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55815E-A197-D347-8C8B-D910F99A96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GB"/>
              <a:t>nrich.maths.org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7053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RICH">
      <a:majorFont>
        <a:latin typeface="Georgi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2400" b="0" i="0" u="sng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68983</TotalTime>
  <Words>12</Words>
  <Application>Microsoft Macintosh PowerPoint</Application>
  <PresentationFormat>On-screen Show (4:3)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Verdana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subject/>
  <dc:creator>Jennifer Piggott</dc:creator>
  <cp:keywords/>
  <dc:description/>
  <cp:lastModifiedBy>Microsoft Office User</cp:lastModifiedBy>
  <cp:revision>424</cp:revision>
  <cp:lastPrinted>2018-11-12T14:58:50Z</cp:lastPrinted>
  <dcterms:created xsi:type="dcterms:W3CDTF">2011-06-14T20:43:57Z</dcterms:created>
  <dcterms:modified xsi:type="dcterms:W3CDTF">2018-11-27T10:14:02Z</dcterms:modified>
</cp:coreProperties>
</file>