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 id="2147483652" r:id="rId4"/>
    <p:sldMasterId id="2147483653" r:id="rId5"/>
  </p:sldMasterIdLst>
  <p:notesMasterIdLst>
    <p:notesMasterId r:id="rId14"/>
  </p:notesMasterIdLst>
  <p:handoutMasterIdLst>
    <p:handoutMasterId r:id="rId15"/>
  </p:handoutMasterIdLst>
  <p:sldIdLst>
    <p:sldId id="277" r:id="rId6"/>
    <p:sldId id="269" r:id="rId7"/>
    <p:sldId id="278" r:id="rId8"/>
    <p:sldId id="268" r:id="rId9"/>
    <p:sldId id="280" r:id="rId10"/>
    <p:sldId id="276" r:id="rId11"/>
    <p:sldId id="271" r:id="rId12"/>
    <p:sldId id="275" r:id="rId13"/>
  </p:sldIdLst>
  <p:sldSz cx="12192000" cy="6858000"/>
  <p:notesSz cx="6858000" cy="9144000"/>
  <p:defaultTextStyle>
    <a:defPPr>
      <a:defRPr lang="en-GB"/>
    </a:defPPr>
    <a:lvl1pPr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u="sng"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u="sng"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817"/>
  </p:normalViewPr>
  <p:slideViewPr>
    <p:cSldViewPr>
      <p:cViewPr varScale="1">
        <p:scale>
          <a:sx n="93" d="100"/>
          <a:sy n="93" d="100"/>
        </p:scale>
        <p:origin x="216" y="512"/>
      </p:cViewPr>
      <p:guideLst>
        <p:guide orient="horz" pos="2160"/>
        <p:guide pos="3840"/>
      </p:guideLst>
    </p:cSldViewPr>
  </p:slideViewPr>
  <p:notesTextViewPr>
    <p:cViewPr>
      <p:scale>
        <a:sx n="100" d="100"/>
        <a:sy n="100" d="100"/>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87DBA8-5D39-13D9-3405-FEF68C1B1AE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47E75AC5-1CEC-6D40-43FF-1329F6B96B94}"/>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CA04215-1813-0044-A06D-CF50CC2AC838}" type="datetimeFigureOut">
              <a:rPr lang="en-US" altLang="en-US"/>
              <a:pPr>
                <a:defRPr/>
              </a:pPr>
              <a:t>4/2/24</a:t>
            </a:fld>
            <a:endParaRPr lang="en-US" altLang="en-US"/>
          </a:p>
        </p:txBody>
      </p:sp>
      <p:sp>
        <p:nvSpPr>
          <p:cNvPr id="4" name="Footer Placeholder 3">
            <a:extLst>
              <a:ext uri="{FF2B5EF4-FFF2-40B4-BE49-F238E27FC236}">
                <a16:creationId xmlns:a16="http://schemas.microsoft.com/office/drawing/2014/main" id="{F0BC0429-69F4-1E5B-B45D-A4DAFD443DB7}"/>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43DAEFB1-1AEF-C722-F82E-3FCDBA1E2412}"/>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7941801-B78A-4046-9E95-CE4FDBC1CDF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A0C0B0-271E-7BDB-D589-76AD9C42D25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7F7E8E52-12A1-B34E-00A7-82209056637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cs typeface="Arial" panose="020B0604020202020204" pitchFamily="34" charset="0"/>
              </a:defRPr>
            </a:lvl1pPr>
          </a:lstStyle>
          <a:p>
            <a:pPr>
              <a:defRPr/>
            </a:pPr>
            <a:fld id="{B4E05B81-BDDA-C84A-9514-B289648ADB42}" type="datetimeFigureOut">
              <a:rPr lang="en-US" altLang="en-US"/>
              <a:pPr>
                <a:defRPr/>
              </a:pPr>
              <a:t>4/2/24</a:t>
            </a:fld>
            <a:endParaRPr lang="en-US" altLang="en-US"/>
          </a:p>
        </p:txBody>
      </p:sp>
      <p:sp>
        <p:nvSpPr>
          <p:cNvPr id="4" name="Slide Image Placeholder 3">
            <a:extLst>
              <a:ext uri="{FF2B5EF4-FFF2-40B4-BE49-F238E27FC236}">
                <a16:creationId xmlns:a16="http://schemas.microsoft.com/office/drawing/2014/main" id="{0CFC1D6F-FFB7-23D0-5C2B-5669AF505D22}"/>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C589E28-1654-7CC2-1F62-5C171328C7A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a:extLst>
              <a:ext uri="{FF2B5EF4-FFF2-40B4-BE49-F238E27FC236}">
                <a16:creationId xmlns:a16="http://schemas.microsoft.com/office/drawing/2014/main" id="{4CEA3062-7F01-BC08-5D2D-9DADB396257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44D6AFD8-F134-EE45-925B-672693D9E1E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anose="020B0604020202020204" pitchFamily="34" charset="0"/>
              </a:defRPr>
            </a:lvl1pPr>
          </a:lstStyle>
          <a:p>
            <a:pPr>
              <a:defRPr/>
            </a:pPr>
            <a:fld id="{F1A77282-E19D-8D4D-8408-ABADB71B14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FE73BAED-ED7A-9004-24CD-2269A3A662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230C8B0F-0D0A-718E-C948-3CEE277303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latin typeface="Arial" panose="020B0604020202020204" pitchFamily="34" charset="0"/>
                <a:ea typeface="ＭＳ Ｐゴシック" panose="020B0600070205080204" pitchFamily="34" charset="-128"/>
              </a:rPr>
              <a:t>The topic of this webinar is all about nurturing successful mathematicians.  We are excited to share with you some work we’ve been doing that has been inspired by research carried out into Mathematical Proficiency by Kilpatrick, Swafford and Findell in 2001 – the full reference is on the NRICH website.</a:t>
            </a:r>
            <a:endParaRPr lang="en-GB" altLang="en-US">
              <a:ea typeface="ＭＳ Ｐゴシック" panose="020B0600070205080204" pitchFamily="34" charset="-128"/>
            </a:endParaRPr>
          </a:p>
          <a:p>
            <a:r>
              <a:rPr lang="en-GB" altLang="en-US">
                <a:latin typeface="Arial" panose="020B0604020202020204" pitchFamily="34" charset="0"/>
                <a:ea typeface="ＭＳ Ｐゴシック" panose="020B0600070205080204" pitchFamily="34" charset="-128"/>
              </a:rPr>
              <a:t>The image you can see is our child-friendly version which depicts the five ingredients of being a successful mathematician. </a:t>
            </a:r>
          </a:p>
          <a:p>
            <a:r>
              <a:rPr lang="en-GB" altLang="en-US">
                <a:latin typeface="Arial" panose="020B0604020202020204" pitchFamily="34" charset="0"/>
                <a:ea typeface="ＭＳ Ｐゴシック" panose="020B0600070205080204" pitchFamily="34" charset="-128"/>
              </a:rPr>
              <a:t>Let’s take a look in a bit more detail at each of the five strands.</a:t>
            </a:r>
          </a:p>
        </p:txBody>
      </p:sp>
      <p:sp>
        <p:nvSpPr>
          <p:cNvPr id="26627" name="Slide Number Placeholder 3">
            <a:extLst>
              <a:ext uri="{FF2B5EF4-FFF2-40B4-BE49-F238E27FC236}">
                <a16:creationId xmlns:a16="http://schemas.microsoft.com/office/drawing/2014/main" id="{3A860510-F2E2-10C7-9562-9D64BE045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05830FBB-D6E2-074D-86E6-920316CADECF}" type="slidenum">
              <a:rPr lang="en-US" altLang="en-US" smtClean="0"/>
              <a:pPr/>
              <a:t>3</a:t>
            </a:fld>
            <a:endParaRPr lang="en-US" altLang="en-US"/>
          </a:p>
        </p:txBody>
      </p:sp>
    </p:spTree>
    <p:extLst>
      <p:ext uri="{BB962C8B-B14F-4D97-AF65-F5344CB8AC3E}">
        <p14:creationId xmlns:p14="http://schemas.microsoft.com/office/powerpoint/2010/main" val="3040570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FE73BAED-ED7A-9004-24CD-2269A3A662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230C8B0F-0D0A-718E-C948-3CEE277303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latin typeface="Arial" panose="020B0604020202020204" pitchFamily="34" charset="0"/>
                <a:ea typeface="ＭＳ Ｐゴシック" panose="020B0600070205080204" pitchFamily="34" charset="-128"/>
              </a:rPr>
              <a:t>The topic of this webinar is all about nurturing successful mathematicians.  We are excited to share with you some work we’ve been doing that has been inspired by research carried out into Mathematical Proficiency by Kilpatrick, Swafford and Findell in 2001 – the full reference is on the NRICH website.</a:t>
            </a:r>
            <a:endParaRPr lang="en-GB" altLang="en-US">
              <a:ea typeface="ＭＳ Ｐゴシック" panose="020B0600070205080204" pitchFamily="34" charset="-128"/>
            </a:endParaRPr>
          </a:p>
          <a:p>
            <a:r>
              <a:rPr lang="en-GB" altLang="en-US">
                <a:latin typeface="Arial" panose="020B0604020202020204" pitchFamily="34" charset="0"/>
                <a:ea typeface="ＭＳ Ｐゴシック" panose="020B0600070205080204" pitchFamily="34" charset="-128"/>
              </a:rPr>
              <a:t>The image you can see is our child-friendly version which depicts the five ingredients of being a successful mathematician. </a:t>
            </a:r>
          </a:p>
          <a:p>
            <a:r>
              <a:rPr lang="en-GB" altLang="en-US">
                <a:latin typeface="Arial" panose="020B0604020202020204" pitchFamily="34" charset="0"/>
                <a:ea typeface="ＭＳ Ｐゴシック" panose="020B0600070205080204" pitchFamily="34" charset="-128"/>
              </a:rPr>
              <a:t>Let’s take a look in a bit more detail at each of the five strands.</a:t>
            </a:r>
          </a:p>
        </p:txBody>
      </p:sp>
      <p:sp>
        <p:nvSpPr>
          <p:cNvPr id="26627" name="Slide Number Placeholder 3">
            <a:extLst>
              <a:ext uri="{FF2B5EF4-FFF2-40B4-BE49-F238E27FC236}">
                <a16:creationId xmlns:a16="http://schemas.microsoft.com/office/drawing/2014/main" id="{3A860510-F2E2-10C7-9562-9D64BE045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05830FBB-D6E2-074D-86E6-920316CADECF}" type="slidenum">
              <a:rPr lang="en-US" altLang="en-US" smtClean="0"/>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Google Shape;241;p26:notes">
            <a:extLst>
              <a:ext uri="{FF2B5EF4-FFF2-40B4-BE49-F238E27FC236}">
                <a16:creationId xmlns:a16="http://schemas.microsoft.com/office/drawing/2014/main" id="{15872083-2881-3D9A-476B-895706C1F494}"/>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sp>
      <p:sp>
        <p:nvSpPr>
          <p:cNvPr id="31746" name="Google Shape;242;p26:notes">
            <a:extLst>
              <a:ext uri="{FF2B5EF4-FFF2-40B4-BE49-F238E27FC236}">
                <a16:creationId xmlns:a16="http://schemas.microsoft.com/office/drawing/2014/main" id="{140D7988-7B06-7D53-0104-31A4E41791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1747" name="Google Shape;243;p26:notes">
            <a:extLst>
              <a:ext uri="{FF2B5EF4-FFF2-40B4-BE49-F238E27FC236}">
                <a16:creationId xmlns:a16="http://schemas.microsoft.com/office/drawing/2014/main" id="{E0C090C4-FF2F-30D8-0167-3CA1618D22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00C92A06-EA00-064F-8F1E-9C860E681760}" type="slidenum">
              <a:rPr lang="en-GB" altLang="en-US" smtClean="0"/>
              <a:pPr/>
              <a:t>5</a:t>
            </a:fld>
            <a:endParaRPr lang="en-US" altLang="en-US"/>
          </a:p>
        </p:txBody>
      </p:sp>
    </p:spTree>
    <p:extLst>
      <p:ext uri="{BB962C8B-B14F-4D97-AF65-F5344CB8AC3E}">
        <p14:creationId xmlns:p14="http://schemas.microsoft.com/office/powerpoint/2010/main" val="1303136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Google Shape;241;p26:notes">
            <a:extLst>
              <a:ext uri="{FF2B5EF4-FFF2-40B4-BE49-F238E27FC236}">
                <a16:creationId xmlns:a16="http://schemas.microsoft.com/office/drawing/2014/main" id="{15872083-2881-3D9A-476B-895706C1F494}"/>
              </a:ext>
            </a:extLst>
          </p:cNvPr>
          <p:cNvSpPr>
            <a:spLocks noGrp="1" noRot="1" noChangeAspect="1" noTextEdit="1"/>
          </p:cNvSpPr>
          <p:nvPr>
            <p:ph type="sldImg" idx="2"/>
          </p:nvPr>
        </p:nvSpPr>
        <p:spPr bwMode="auto">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a:solidFill>
              <a:srgbClr val="00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sp>
      <p:sp>
        <p:nvSpPr>
          <p:cNvPr id="31746" name="Google Shape;242;p26:notes">
            <a:extLst>
              <a:ext uri="{FF2B5EF4-FFF2-40B4-BE49-F238E27FC236}">
                <a16:creationId xmlns:a16="http://schemas.microsoft.com/office/drawing/2014/main" id="{140D7988-7B06-7D53-0104-31A4E41791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en-US" altLang="en-US">
              <a:ea typeface="ＭＳ Ｐゴシック" panose="020B0600070205080204" pitchFamily="34" charset="-128"/>
            </a:endParaRPr>
          </a:p>
        </p:txBody>
      </p:sp>
      <p:sp>
        <p:nvSpPr>
          <p:cNvPr id="31747" name="Google Shape;243;p26:notes">
            <a:extLst>
              <a:ext uri="{FF2B5EF4-FFF2-40B4-BE49-F238E27FC236}">
                <a16:creationId xmlns:a16="http://schemas.microsoft.com/office/drawing/2014/main" id="{E0C090C4-FF2F-30D8-0167-3CA1618D22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fld id="{00C92A06-EA00-064F-8F1E-9C860E681760}" type="slidenum">
              <a:rPr lang="en-GB" altLang="en-US" smtClean="0"/>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917816959"/>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773193783"/>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2552" y="274639"/>
            <a:ext cx="2787649"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274639"/>
            <a:ext cx="8159751"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792204694"/>
      </p:ext>
    </p:extLst>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itle 4"/>
          <p:cNvSpPr>
            <a:spLocks noGrp="1"/>
          </p:cNvSpPr>
          <p:nvPr>
            <p:ph type="title"/>
          </p:nvPr>
        </p:nvSpPr>
        <p:spPr>
          <a:xfrm>
            <a:off x="2186517" y="980728"/>
            <a:ext cx="7749911" cy="767902"/>
          </a:xfrm>
        </p:spPr>
        <p:txBody>
          <a:bodyPr/>
          <a:lstStyle/>
          <a:p>
            <a:r>
              <a:rPr lang="en-US" dirty="0"/>
              <a:t>Click to edit Master title style</a:t>
            </a:r>
            <a:endParaRPr lang="en-GB" dirty="0"/>
          </a:p>
        </p:txBody>
      </p:sp>
      <p:sp>
        <p:nvSpPr>
          <p:cNvPr id="4" name="Footer Placeholder 1">
            <a:extLst>
              <a:ext uri="{FF2B5EF4-FFF2-40B4-BE49-F238E27FC236}">
                <a16:creationId xmlns:a16="http://schemas.microsoft.com/office/drawing/2014/main" id="{6DE31CFB-1A2F-8B25-0BE3-CFB4F0C60098}"/>
              </a:ext>
            </a:extLst>
          </p:cNvPr>
          <p:cNvSpPr>
            <a:spLocks noGrp="1"/>
          </p:cNvSpPr>
          <p:nvPr>
            <p:ph type="ftr" sz="quarter" idx="10"/>
          </p:nvPr>
        </p:nvSpPr>
        <p:spPr>
          <a:xfrm>
            <a:off x="1968500" y="6237288"/>
            <a:ext cx="10110788" cy="455612"/>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GB" altLang="en-US"/>
              <a:t>nrich.maths.org</a:t>
            </a:r>
          </a:p>
          <a:p>
            <a:pPr>
              <a:defRPr/>
            </a:pPr>
            <a:r>
              <a:rPr lang="en-US" altLang="en-US"/>
              <a:t> </a:t>
            </a:r>
            <a:r>
              <a:rPr lang="en-US" altLang="en-US" sz="1200"/>
              <a:t>© University of Cambridge</a:t>
            </a:r>
            <a:endParaRPr lang="en-GB" altLang="en-US" sz="1200"/>
          </a:p>
        </p:txBody>
      </p:sp>
    </p:spTree>
    <p:extLst>
      <p:ext uri="{BB962C8B-B14F-4D97-AF65-F5344CB8AC3E}">
        <p14:creationId xmlns:p14="http://schemas.microsoft.com/office/powerpoint/2010/main" val="637694244"/>
      </p:ext>
    </p:extLst>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4"/>
        <p:cNvGrpSpPr/>
        <p:nvPr/>
      </p:nvGrpSpPr>
      <p:grpSpPr>
        <a:xfrm>
          <a:off x="0" y="0"/>
          <a:ext cx="0" cy="0"/>
          <a:chOff x="0" y="0"/>
          <a:chExt cx="0" cy="0"/>
        </a:xfrm>
      </p:grpSpPr>
      <p:sp>
        <p:nvSpPr>
          <p:cNvPr id="15" name="Google Shape;15;p28"/>
          <p:cNvSpPr txBox="1">
            <a:spLocks noGrp="1"/>
          </p:cNvSpPr>
          <p:nvPr>
            <p:ph type="subTitle" idx="1"/>
          </p:nvPr>
        </p:nvSpPr>
        <p:spPr>
          <a:xfrm>
            <a:off x="1828800" y="3886200"/>
            <a:ext cx="8534400" cy="1752600"/>
          </a:xfrm>
          <a:prstGeom prst="rect">
            <a:avLst/>
          </a:prstGeom>
          <a:noFill/>
          <a:ln>
            <a:noFill/>
          </a:ln>
        </p:spPr>
        <p:txBody>
          <a:bodyPr spcFirstLastPara="1" lIns="91425" tIns="45700" rIns="91425" bIns="45700">
            <a:noAutofit/>
          </a:bodyPr>
          <a:lstStyle>
            <a:lvl1pPr lvl="0" algn="ctr">
              <a:spcBef>
                <a:spcPts val="640"/>
              </a:spcBef>
              <a:spcAft>
                <a:spcPts val="0"/>
              </a:spcAft>
              <a:buClr>
                <a:srgbClr val="000099"/>
              </a:buClr>
              <a:buSzPts val="3200"/>
              <a:buNone/>
              <a:defRPr/>
            </a:lvl1pPr>
            <a:lvl2pPr lvl="1" algn="ctr">
              <a:spcBef>
                <a:spcPts val="560"/>
              </a:spcBef>
              <a:spcAft>
                <a:spcPts val="0"/>
              </a:spcAft>
              <a:buClr>
                <a:srgbClr val="000099"/>
              </a:buClr>
              <a:buSzPts val="2800"/>
              <a:buNone/>
              <a:defRPr/>
            </a:lvl2pPr>
            <a:lvl3pPr lvl="2" algn="ctr">
              <a:spcBef>
                <a:spcPts val="480"/>
              </a:spcBef>
              <a:spcAft>
                <a:spcPts val="0"/>
              </a:spcAft>
              <a:buClr>
                <a:srgbClr val="000099"/>
              </a:buClr>
              <a:buSzPts val="2400"/>
              <a:buNone/>
              <a:defRPr/>
            </a:lvl3pPr>
            <a:lvl4pPr lvl="3" algn="ctr">
              <a:spcBef>
                <a:spcPts val="400"/>
              </a:spcBef>
              <a:spcAft>
                <a:spcPts val="0"/>
              </a:spcAft>
              <a:buClr>
                <a:srgbClr val="000099"/>
              </a:buClr>
              <a:buSzPts val="2000"/>
              <a:buNone/>
              <a:defRPr/>
            </a:lvl4pPr>
            <a:lvl5pPr lvl="4" algn="ctr">
              <a:spcBef>
                <a:spcPts val="400"/>
              </a:spcBef>
              <a:spcAft>
                <a:spcPts val="0"/>
              </a:spcAft>
              <a:buClr>
                <a:srgbClr val="000099"/>
              </a:buClr>
              <a:buSzPts val="2000"/>
              <a:buNone/>
              <a:defRPr/>
            </a:lvl5pPr>
            <a:lvl6pPr lvl="5" algn="ctr">
              <a:spcBef>
                <a:spcPts val="400"/>
              </a:spcBef>
              <a:spcAft>
                <a:spcPts val="0"/>
              </a:spcAft>
              <a:buClr>
                <a:srgbClr val="000099"/>
              </a:buClr>
              <a:buSzPts val="2000"/>
              <a:buNone/>
              <a:defRPr/>
            </a:lvl6pPr>
            <a:lvl7pPr lvl="6" algn="ctr">
              <a:spcBef>
                <a:spcPts val="400"/>
              </a:spcBef>
              <a:spcAft>
                <a:spcPts val="0"/>
              </a:spcAft>
              <a:buClr>
                <a:srgbClr val="000099"/>
              </a:buClr>
              <a:buSzPts val="2000"/>
              <a:buNone/>
              <a:defRPr/>
            </a:lvl7pPr>
            <a:lvl8pPr lvl="7" algn="ctr">
              <a:spcBef>
                <a:spcPts val="400"/>
              </a:spcBef>
              <a:spcAft>
                <a:spcPts val="0"/>
              </a:spcAft>
              <a:buClr>
                <a:srgbClr val="000099"/>
              </a:buClr>
              <a:buSzPts val="2000"/>
              <a:buNone/>
              <a:defRPr/>
            </a:lvl8pPr>
            <a:lvl9pPr lvl="8" algn="ctr">
              <a:spcBef>
                <a:spcPts val="400"/>
              </a:spcBef>
              <a:spcAft>
                <a:spcPts val="0"/>
              </a:spcAft>
              <a:buClr>
                <a:srgbClr val="000099"/>
              </a:buClr>
              <a:buSzPts val="2000"/>
              <a:buNone/>
              <a:defRPr/>
            </a:lvl9pPr>
          </a:lstStyle>
          <a:p>
            <a:endParaRPr/>
          </a:p>
        </p:txBody>
      </p:sp>
      <p:sp>
        <p:nvSpPr>
          <p:cNvPr id="16" name="Google Shape;16;p28"/>
          <p:cNvSpPr txBox="1">
            <a:spLocks noGrp="1"/>
          </p:cNvSpPr>
          <p:nvPr>
            <p:ph type="title"/>
          </p:nvPr>
        </p:nvSpPr>
        <p:spPr>
          <a:xfrm>
            <a:off x="2133600" y="457200"/>
            <a:ext cx="7823200" cy="1066800"/>
          </a:xfrm>
          <a:prstGeom prst="rect">
            <a:avLst/>
          </a:prstGeom>
          <a:noFill/>
          <a:ln>
            <a:noFill/>
          </a:ln>
        </p:spPr>
        <p:txBody>
          <a:bodyPr spcFirstLastPara="1" lIns="91425" tIns="45700" rIns="91425" b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 name="Google Shape;17;p28">
            <a:extLst>
              <a:ext uri="{FF2B5EF4-FFF2-40B4-BE49-F238E27FC236}">
                <a16:creationId xmlns:a16="http://schemas.microsoft.com/office/drawing/2014/main" id="{EE583EBD-BD26-6354-AD5F-F1A62463D88A}"/>
              </a:ext>
            </a:extLst>
          </p:cNvPr>
          <p:cNvSpPr txBox="1">
            <a:spLocks noGrp="1"/>
          </p:cNvSpPr>
          <p:nvPr>
            <p:ph type="ftr" idx="10"/>
          </p:nvPr>
        </p:nvSpPr>
        <p:spPr>
          <a:xfrm>
            <a:off x="7440613" y="6237288"/>
            <a:ext cx="4543425" cy="455612"/>
          </a:xfrm>
          <a:prstGeom prst="rect">
            <a:avLst/>
          </a:prstGeom>
        </p:spPr>
        <p:txBody>
          <a:bodyPr vert="horz" wrap="square" lIns="91425" tIns="45700" rIns="91425" bIns="45700" numCol="1" anchor="ctr" anchorCtr="0" compatLnSpc="1">
            <a:prstTxWarp prst="textNoShape">
              <a:avLst/>
            </a:prstTxWarp>
            <a:noAutofit/>
          </a:bodyPr>
          <a:lstStyle>
            <a:lvl1pPr algn="r">
              <a:defRPr sz="1200" u="none">
                <a:solidFill>
                  <a:srgbClr val="003C71"/>
                </a:solidFill>
                <a:latin typeface="Arial" charset="0"/>
                <a:ea typeface="ＭＳ Ｐゴシック" charset="0"/>
                <a:cs typeface="Arial" charset="0"/>
                <a:sym typeface="Arial" charset="0"/>
              </a:defRPr>
            </a:lvl1pPr>
            <a:lvl2pPr marL="742950" indent="-285750">
              <a:defRPr sz="2400" u="sng">
                <a:solidFill>
                  <a:schemeClr val="tx1"/>
                </a:solidFill>
                <a:latin typeface="Arial" charset="0"/>
                <a:ea typeface="ＭＳ Ｐゴシック" charset="0"/>
              </a:defRPr>
            </a:lvl2pPr>
            <a:lvl3pPr marL="1143000" indent="-228600">
              <a:defRPr sz="2400" u="sng">
                <a:solidFill>
                  <a:schemeClr val="tx1"/>
                </a:solidFill>
                <a:latin typeface="Arial" charset="0"/>
                <a:ea typeface="ＭＳ Ｐゴシック" charset="0"/>
              </a:defRPr>
            </a:lvl3pPr>
            <a:lvl4pPr marL="1600200" indent="-228600">
              <a:defRPr sz="2400" u="sng">
                <a:solidFill>
                  <a:schemeClr val="tx1"/>
                </a:solidFill>
                <a:latin typeface="Arial" charset="0"/>
                <a:ea typeface="ＭＳ Ｐゴシック" charset="0"/>
              </a:defRPr>
            </a:lvl4pPr>
            <a:lvl5pPr marL="2057400" indent="-228600">
              <a:defRPr sz="2400" u="sng">
                <a:solidFill>
                  <a:schemeClr val="tx1"/>
                </a:solidFill>
                <a:latin typeface="Arial" charset="0"/>
                <a:ea typeface="ＭＳ Ｐゴシック" charset="0"/>
              </a:defRPr>
            </a:lvl5pPr>
            <a:lvl6pPr marL="2514600" indent="-228600" eaLnBrk="0" fontAlgn="base" hangingPunct="0">
              <a:spcBef>
                <a:spcPct val="0"/>
              </a:spcBef>
              <a:spcAft>
                <a:spcPct val="0"/>
              </a:spcAft>
              <a:defRPr sz="2400" u="sng">
                <a:solidFill>
                  <a:schemeClr val="tx1"/>
                </a:solidFill>
                <a:latin typeface="Arial" charset="0"/>
                <a:ea typeface="ＭＳ Ｐゴシック" charset="0"/>
              </a:defRPr>
            </a:lvl6pPr>
            <a:lvl7pPr marL="2971800" indent="-228600" eaLnBrk="0" fontAlgn="base" hangingPunct="0">
              <a:spcBef>
                <a:spcPct val="0"/>
              </a:spcBef>
              <a:spcAft>
                <a:spcPct val="0"/>
              </a:spcAft>
              <a:defRPr sz="2400" u="sng">
                <a:solidFill>
                  <a:schemeClr val="tx1"/>
                </a:solidFill>
                <a:latin typeface="Arial" charset="0"/>
                <a:ea typeface="ＭＳ Ｐゴシック" charset="0"/>
              </a:defRPr>
            </a:lvl7pPr>
            <a:lvl8pPr marL="3429000" indent="-228600" eaLnBrk="0" fontAlgn="base" hangingPunct="0">
              <a:spcBef>
                <a:spcPct val="0"/>
              </a:spcBef>
              <a:spcAft>
                <a:spcPct val="0"/>
              </a:spcAft>
              <a:defRPr sz="2400" u="sng">
                <a:solidFill>
                  <a:schemeClr val="tx1"/>
                </a:solidFill>
                <a:latin typeface="Arial" charset="0"/>
                <a:ea typeface="ＭＳ Ｐゴシック" charset="0"/>
              </a:defRPr>
            </a:lvl8pPr>
            <a:lvl9pPr marL="3886200" indent="-228600" eaLnBrk="0" fontAlgn="base" hangingPunct="0">
              <a:spcBef>
                <a:spcPct val="0"/>
              </a:spcBef>
              <a:spcAft>
                <a:spcPct val="0"/>
              </a:spcAft>
              <a:defRPr sz="2400" u="sng">
                <a:solidFill>
                  <a:schemeClr val="tx1"/>
                </a:solidFill>
                <a:latin typeface="Arial" charset="0"/>
                <a:ea typeface="ＭＳ Ｐゴシック" charset="0"/>
              </a:defRPr>
            </a:lvl9pPr>
          </a:lstStyle>
          <a:p>
            <a:pPr>
              <a:defRPr/>
            </a:pPr>
            <a:endParaRPr lang="en-US"/>
          </a:p>
        </p:txBody>
      </p:sp>
    </p:spTree>
    <p:extLst>
      <p:ext uri="{BB962C8B-B14F-4D97-AF65-F5344CB8AC3E}">
        <p14:creationId xmlns:p14="http://schemas.microsoft.com/office/powerpoint/2010/main" val="3675721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3035156125"/>
      </p:ext>
    </p:extLst>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623279226"/>
      </p:ext>
    </p:extLst>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2137608118"/>
      </p:ext>
    </p:extLst>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4918" y="1600201"/>
            <a:ext cx="536998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388101" y="1600201"/>
            <a:ext cx="5372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114213823"/>
      </p:ext>
    </p:extLst>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162124968"/>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4263431135"/>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246781914"/>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4545933"/>
      </p:ext>
    </p:extLst>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823382227"/>
      </p:ext>
    </p:extLst>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718835796"/>
      </p:ext>
    </p:extLst>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240547894"/>
      </p:ext>
    </p:extLst>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2552" y="274639"/>
            <a:ext cx="2787649"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274639"/>
            <a:ext cx="8159751"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429605404"/>
      </p:ext>
    </p:extLst>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220750593"/>
      </p:ext>
    </p:extLst>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21348581"/>
      </p:ext>
    </p:extLst>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4068722219"/>
      </p:ext>
    </p:extLst>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4918" y="1557338"/>
            <a:ext cx="536998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388101" y="1557338"/>
            <a:ext cx="537210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83449127"/>
      </p:ext>
    </p:extLst>
  </p:cSld>
  <p:clrMapOvr>
    <a:masterClrMapping/>
  </p:clrMapOvr>
  <p:transition advClick="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49983962"/>
      </p:ext>
    </p:extLst>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2489998215"/>
      </p:ext>
    </p:extLst>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461797918"/>
      </p:ext>
    </p:extLst>
  </p:cSld>
  <p:clrMapOvr>
    <a:masterClrMapping/>
  </p:clrMapOvr>
  <p:transition advClick="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041853"/>
      </p:ext>
    </p:extLst>
  </p:cSld>
  <p:clrMapOvr>
    <a:masterClrMapping/>
  </p:clrMapOvr>
  <p:transition advClick="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87664960"/>
      </p:ext>
    </p:extLst>
  </p:cSld>
  <p:clrMapOvr>
    <a:masterClrMapping/>
  </p:clrMapOvr>
  <p:transition advClick="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534150965"/>
      </p:ext>
    </p:extLst>
  </p:cSld>
  <p:clrMapOvr>
    <a:masterClrMapping/>
  </p:clrMapOvr>
  <p:transition advClick="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889977486"/>
      </p:ext>
    </p:extLst>
  </p:cSld>
  <p:clrMapOvr>
    <a:masterClrMapping/>
  </p:clrMapOvr>
  <p:transition advClick="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2552" y="274638"/>
            <a:ext cx="2787649" cy="5675312"/>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274638"/>
            <a:ext cx="8159751" cy="567531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016925074"/>
      </p:ext>
    </p:extLst>
  </p:cSld>
  <p:clrMapOvr>
    <a:masterClrMapping/>
  </p:clrMapOvr>
  <p:transition advClick="0"/>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vert="horz"/>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Tree>
    <p:extLst>
      <p:ext uri="{BB962C8B-B14F-4D97-AF65-F5344CB8AC3E}">
        <p14:creationId xmlns:p14="http://schemas.microsoft.com/office/powerpoint/2010/main" val="941917987"/>
      </p:ext>
    </p:extLst>
  </p:cSld>
  <p:clrMapOvr>
    <a:masterClrMapping/>
  </p:clrMapOvr>
  <p:transition advClick="0"/>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idx="1"/>
          </p:nvPr>
        </p:nvSpPr>
        <p:spPr>
          <a:xfrm>
            <a:off x="609600" y="1600201"/>
            <a:ext cx="10972800" cy="4525963"/>
          </a:xfrm>
          <a:prstGeom prst="rect">
            <a:avLst/>
          </a:prstGeom>
        </p:spPr>
        <p:txBody>
          <a:bodyPr vert="horz"/>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007761352"/>
      </p:ext>
    </p:extLst>
  </p:cSld>
  <p:clrMapOvr>
    <a:masterClrMapping/>
  </p:clrMapOvr>
  <p:transition advClick="0"/>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vert="horz"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1002590173"/>
      </p:ext>
    </p:extLst>
  </p:cSld>
  <p:clrMapOvr>
    <a:masterClrMapping/>
  </p:clrMapOvr>
  <p:transition advClick="0"/>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GB"/>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0453295"/>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4918" y="1600201"/>
            <a:ext cx="536998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388101" y="1600201"/>
            <a:ext cx="5372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219627759"/>
      </p:ext>
    </p:extLst>
  </p:cSld>
  <p:clrMapOvr>
    <a:masterClrMapping/>
  </p:clrMapOvr>
  <p:transition advClick="0"/>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97494332"/>
      </p:ext>
    </p:extLst>
  </p:cSld>
  <p:clrMapOvr>
    <a:masterClrMapping/>
  </p:clrMapOvr>
  <p:transition advClick="0"/>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GB"/>
              <a:t>Click to edit Master title style</a:t>
            </a:r>
            <a:endParaRPr lang="en-US"/>
          </a:p>
        </p:txBody>
      </p:sp>
    </p:spTree>
    <p:extLst>
      <p:ext uri="{BB962C8B-B14F-4D97-AF65-F5344CB8AC3E}">
        <p14:creationId xmlns:p14="http://schemas.microsoft.com/office/powerpoint/2010/main" val="3037702142"/>
      </p:ext>
    </p:extLst>
  </p:cSld>
  <p:clrMapOvr>
    <a:masterClrMapping/>
  </p:clrMapOvr>
  <p:transition advClick="0"/>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2758205"/>
      </p:ext>
    </p:extLst>
  </p:cSld>
  <p:clrMapOvr>
    <a:masterClrMapping/>
  </p:clrMapOvr>
  <p:transition advClick="0"/>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vert="horz"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564010393"/>
      </p:ext>
    </p:extLst>
  </p:cSld>
  <p:clrMapOvr>
    <a:masterClrMapping/>
  </p:clrMapOvr>
  <p:transition advClick="0"/>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vert="horz"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489176355"/>
      </p:ext>
    </p:extLst>
  </p:cSld>
  <p:clrMapOvr>
    <a:masterClrMapping/>
  </p:clrMapOvr>
  <p:transition advClick="0"/>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vert="horz"/>
          <a:lstStyle/>
          <a:p>
            <a:r>
              <a:rPr lang="en-GB"/>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201124883"/>
      </p:ext>
    </p:extLst>
  </p:cSld>
  <p:clrMapOvr>
    <a:masterClrMapping/>
  </p:clrMapOvr>
  <p:transition advClick="0"/>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192735857"/>
      </p:ext>
    </p:extLst>
  </p:cSld>
  <p:clrMapOvr>
    <a:masterClrMapping/>
  </p:clrMapOvr>
  <p:transition advClick="0"/>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4">
            <a:extLst>
              <a:ext uri="{FF2B5EF4-FFF2-40B4-BE49-F238E27FC236}">
                <a16:creationId xmlns:a16="http://schemas.microsoft.com/office/drawing/2014/main" id="{52397247-6634-22E0-389B-C8C717113E86}"/>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3180299"/>
      </p:ext>
    </p:extLst>
  </p:cSld>
  <p:clrMapOvr>
    <a:masterClrMapping/>
  </p:clrMapOvr>
  <p:transition advClick="0"/>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46C5A67C-CDC3-379E-8F9F-F3C5CA2F375D}"/>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1627894"/>
      </p:ext>
    </p:extLst>
  </p:cSld>
  <p:clrMapOvr>
    <a:masterClrMapping/>
  </p:clrMapOvr>
  <p:transition advClick="0"/>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4">
            <a:extLst>
              <a:ext uri="{FF2B5EF4-FFF2-40B4-BE49-F238E27FC236}">
                <a16:creationId xmlns:a16="http://schemas.microsoft.com/office/drawing/2014/main" id="{FBC00ADF-1FF8-1D6E-74A5-A588FD6BA626}"/>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52928619"/>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922943708"/>
      </p:ext>
    </p:extLst>
  </p:cSld>
  <p:clrMapOvr>
    <a:masterClrMapping/>
  </p:clrMapOvr>
  <p:transition advClick="0"/>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4918" y="1600201"/>
            <a:ext cx="536998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388101" y="1600201"/>
            <a:ext cx="5372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a:extLst>
              <a:ext uri="{FF2B5EF4-FFF2-40B4-BE49-F238E27FC236}">
                <a16:creationId xmlns:a16="http://schemas.microsoft.com/office/drawing/2014/main" id="{77F74BDA-B16C-C63E-ED11-AB63CA1C0D42}"/>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111259"/>
      </p:ext>
    </p:extLst>
  </p:cSld>
  <p:clrMapOvr>
    <a:masterClrMapping/>
  </p:clrMapOvr>
  <p:transition advClick="0"/>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4">
            <a:extLst>
              <a:ext uri="{FF2B5EF4-FFF2-40B4-BE49-F238E27FC236}">
                <a16:creationId xmlns:a16="http://schemas.microsoft.com/office/drawing/2014/main" id="{B147B1EB-BC10-AB11-7FD5-230999076EB1}"/>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519629"/>
      </p:ext>
    </p:extLst>
  </p:cSld>
  <p:clrMapOvr>
    <a:masterClrMapping/>
  </p:clrMapOvr>
  <p:transition advClick="0"/>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a:extLst>
              <a:ext uri="{FF2B5EF4-FFF2-40B4-BE49-F238E27FC236}">
                <a16:creationId xmlns:a16="http://schemas.microsoft.com/office/drawing/2014/main" id="{BA27E55C-F741-2CD8-C2DE-EB2B16A99178}"/>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10113217"/>
      </p:ext>
    </p:extLst>
  </p:cSld>
  <p:clrMapOvr>
    <a:masterClrMapping/>
  </p:clrMapOvr>
  <p:transition advClick="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67A6C4CD-7150-071A-8737-5FC4C30B6786}"/>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27998323"/>
      </p:ext>
    </p:extLst>
  </p:cSld>
  <p:clrMapOvr>
    <a:masterClrMapping/>
  </p:clrMapOvr>
  <p:transition advClick="0"/>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F3B142F0-6547-8322-0B76-7241A4178837}"/>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59484092"/>
      </p:ext>
    </p:extLst>
  </p:cSld>
  <p:clrMapOvr>
    <a:masterClrMapping/>
  </p:clrMapOvr>
  <p:transition advClick="0"/>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4">
            <a:extLst>
              <a:ext uri="{FF2B5EF4-FFF2-40B4-BE49-F238E27FC236}">
                <a16:creationId xmlns:a16="http://schemas.microsoft.com/office/drawing/2014/main" id="{4D8CB689-4973-5987-6E6F-6BD473DCE2E5}"/>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72972412"/>
      </p:ext>
    </p:extLst>
  </p:cSld>
  <p:clrMapOvr>
    <a:masterClrMapping/>
  </p:clrMapOvr>
  <p:transition advClick="0"/>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FE12C8F1-4250-6BB7-8A1F-4F0FA58A0AEA}"/>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98147344"/>
      </p:ext>
    </p:extLst>
  </p:cSld>
  <p:clrMapOvr>
    <a:masterClrMapping/>
  </p:clrMapOvr>
  <p:transition advClick="0"/>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72552" y="274639"/>
            <a:ext cx="2787649"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1" y="274639"/>
            <a:ext cx="8159751"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a:extLst>
              <a:ext uri="{FF2B5EF4-FFF2-40B4-BE49-F238E27FC236}">
                <a16:creationId xmlns:a16="http://schemas.microsoft.com/office/drawing/2014/main" id="{2C2FA87A-D21C-69B3-BE4A-56FC0F704068}"/>
              </a:ext>
            </a:extLst>
          </p:cNvPr>
          <p:cNvSpPr>
            <a:spLocks noGrp="1" noChangeArrowheads="1"/>
          </p:cNvSpPr>
          <p:nvPr>
            <p:ph type="ftr" sz="quarter"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58201505"/>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Tree>
    <p:extLst>
      <p:ext uri="{BB962C8B-B14F-4D97-AF65-F5344CB8AC3E}">
        <p14:creationId xmlns:p14="http://schemas.microsoft.com/office/powerpoint/2010/main" val="2811788702"/>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7111916"/>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376534001"/>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1293393790"/>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2.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2352B5F-8A12-912B-83CC-A794D48848F1}"/>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82A0BB9-6B50-1301-6079-10BF6932B8B4}"/>
              </a:ext>
            </a:extLst>
          </p:cNvPr>
          <p:cNvSpPr>
            <a:spLocks noGrp="1" noChangeArrowheads="1"/>
          </p:cNvSpPr>
          <p:nvPr>
            <p:ph type="body" idx="1"/>
          </p:nvPr>
        </p:nvSpPr>
        <p:spPr bwMode="auto">
          <a:xfrm>
            <a:off x="814388" y="1600200"/>
            <a:ext cx="109458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6">
            <a:extLst>
              <a:ext uri="{FF2B5EF4-FFF2-40B4-BE49-F238E27FC236}">
                <a16:creationId xmlns:a16="http://schemas.microsoft.com/office/drawing/2014/main" id="{08FF6FCE-424A-16FB-4105-41ED98C78E05}"/>
              </a:ext>
            </a:extLst>
          </p:cNvPr>
          <p:cNvSpPr>
            <a:spLocks noChangeArrowheads="1"/>
          </p:cNvSpPr>
          <p:nvPr/>
        </p:nvSpPr>
        <p:spPr bwMode="auto">
          <a:xfrm>
            <a:off x="4464050" y="6165850"/>
            <a:ext cx="2352675" cy="369888"/>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pic>
        <p:nvPicPr>
          <p:cNvPr id="1029" name="Picture 7" descr="spiral">
            <a:extLst>
              <a:ext uri="{FF2B5EF4-FFF2-40B4-BE49-F238E27FC236}">
                <a16:creationId xmlns:a16="http://schemas.microsoft.com/office/drawing/2014/main" id="{88954001-A0BF-5302-2FA4-ED3742A3A4FF}"/>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4138" y="5973763"/>
            <a:ext cx="16795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68" r:id="rId1"/>
    <p:sldLayoutId id="2147484069" r:id="rId2"/>
    <p:sldLayoutId id="2147484070" r:id="rId3"/>
    <p:sldLayoutId id="2147484071" r:id="rId4"/>
    <p:sldLayoutId id="2147484072" r:id="rId5"/>
    <p:sldLayoutId id="2147484073" r:id="rId6"/>
    <p:sldLayoutId id="2147484074" r:id="rId7"/>
    <p:sldLayoutId id="2147484075" r:id="rId8"/>
    <p:sldLayoutId id="2147484076" r:id="rId9"/>
    <p:sldLayoutId id="2147484077" r:id="rId10"/>
    <p:sldLayoutId id="2147484078" r:id="rId11"/>
    <p:sldLayoutId id="2147484123" r:id="rId12"/>
    <p:sldLayoutId id="2147484124" r:id="rId13"/>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pic>
        <p:nvPicPr>
          <p:cNvPr id="4098" name="Picture 9">
            <a:extLst>
              <a:ext uri="{FF2B5EF4-FFF2-40B4-BE49-F238E27FC236}">
                <a16:creationId xmlns:a16="http://schemas.microsoft.com/office/drawing/2014/main" id="{EF549326-7136-E720-C9F4-D01F669487E9}"/>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32100" y="2133600"/>
            <a:ext cx="6580188"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0AB9E3F7-2F7E-78E6-299C-A44D7FEECAF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100" name="Rectangle 3">
            <a:extLst>
              <a:ext uri="{FF2B5EF4-FFF2-40B4-BE49-F238E27FC236}">
                <a16:creationId xmlns:a16="http://schemas.microsoft.com/office/drawing/2014/main" id="{2BACA1CE-E557-F44E-69B4-B1084BFD7023}"/>
              </a:ext>
            </a:extLst>
          </p:cNvPr>
          <p:cNvSpPr>
            <a:spLocks noGrp="1" noChangeArrowheads="1"/>
          </p:cNvSpPr>
          <p:nvPr>
            <p:ph type="body" idx="1"/>
          </p:nvPr>
        </p:nvSpPr>
        <p:spPr bwMode="auto">
          <a:xfrm>
            <a:off x="814388" y="1600200"/>
            <a:ext cx="109458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4101" name="Picture 6" descr="Copy of cuarms">
            <a:hlinkClick r:id="" action="ppaction://hlinkshowjump?jump=nextslide"/>
            <a:extLst>
              <a:ext uri="{FF2B5EF4-FFF2-40B4-BE49-F238E27FC236}">
                <a16:creationId xmlns:a16="http://schemas.microsoft.com/office/drawing/2014/main" id="{B05E06CE-B9E7-291B-3D86-D4C494DA476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1377613" y="6165850"/>
            <a:ext cx="4921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Rectangle 8">
            <a:extLst>
              <a:ext uri="{FF2B5EF4-FFF2-40B4-BE49-F238E27FC236}">
                <a16:creationId xmlns:a16="http://schemas.microsoft.com/office/drawing/2014/main" id="{02717B7C-E8FB-99A1-235B-D099B3FFC1D0}"/>
              </a:ext>
            </a:extLst>
          </p:cNvPr>
          <p:cNvSpPr>
            <a:spLocks noChangeArrowheads="1"/>
          </p:cNvSpPr>
          <p:nvPr/>
        </p:nvSpPr>
        <p:spPr bwMode="auto">
          <a:xfrm>
            <a:off x="4464050" y="6165850"/>
            <a:ext cx="2352675" cy="369888"/>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spTree>
  </p:cSld>
  <p:clrMap bg1="lt1" tx1="dk1" bg2="lt2" tx2="dk2" accent1="accent1" accent2="accent2" accent3="accent3" accent4="accent4" accent5="accent5" accent6="accent6" hlink="hlink" folHlink="folHlink"/>
  <p:sldLayoutIdLst>
    <p:sldLayoutId id="2147484079" r:id="rId1"/>
    <p:sldLayoutId id="2147484080" r:id="rId2"/>
    <p:sldLayoutId id="2147484081" r:id="rId3"/>
    <p:sldLayoutId id="2147484082" r:id="rId4"/>
    <p:sldLayoutId id="2147484083" r:id="rId5"/>
    <p:sldLayoutId id="2147484084" r:id="rId6"/>
    <p:sldLayoutId id="2147484085" r:id="rId7"/>
    <p:sldLayoutId id="2147484086" r:id="rId8"/>
    <p:sldLayoutId id="2147484087" r:id="rId9"/>
    <p:sldLayoutId id="2147484088" r:id="rId10"/>
    <p:sldLayoutId id="2147484089"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84BAF9F-FFDB-D6BD-9BF1-AD7F40C9E03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a:extLst>
              <a:ext uri="{FF2B5EF4-FFF2-40B4-BE49-F238E27FC236}">
                <a16:creationId xmlns:a16="http://schemas.microsoft.com/office/drawing/2014/main" id="{42C37275-BE0A-5F9D-E78E-344908E7D2E9}"/>
              </a:ext>
            </a:extLst>
          </p:cNvPr>
          <p:cNvSpPr>
            <a:spLocks noGrp="1" noChangeArrowheads="1"/>
          </p:cNvSpPr>
          <p:nvPr>
            <p:ph type="body" idx="1"/>
          </p:nvPr>
        </p:nvSpPr>
        <p:spPr bwMode="auto">
          <a:xfrm>
            <a:off x="814388" y="1557338"/>
            <a:ext cx="10945812"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4" name="Line 4">
            <a:extLst>
              <a:ext uri="{FF2B5EF4-FFF2-40B4-BE49-F238E27FC236}">
                <a16:creationId xmlns:a16="http://schemas.microsoft.com/office/drawing/2014/main" id="{A8B78AC3-585B-E1FB-40F2-D3B03474FC41}"/>
              </a:ext>
            </a:extLst>
          </p:cNvPr>
          <p:cNvSpPr>
            <a:spLocks noChangeShapeType="1"/>
          </p:cNvSpPr>
          <p:nvPr/>
        </p:nvSpPr>
        <p:spPr bwMode="auto">
          <a:xfrm flipV="1">
            <a:off x="0" y="1341438"/>
            <a:ext cx="12192000" cy="0"/>
          </a:xfrm>
          <a:prstGeom prst="line">
            <a:avLst/>
          </a:prstGeom>
          <a:noFill/>
          <a:ln w="76200" cmpd="tri">
            <a:solidFill>
              <a:srgbClr val="0000CC"/>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5125" name="Picture 7" descr="Copy of cuarms">
            <a:extLst>
              <a:ext uri="{FF2B5EF4-FFF2-40B4-BE49-F238E27FC236}">
                <a16:creationId xmlns:a16="http://schemas.microsoft.com/office/drawing/2014/main" id="{CC5FBBAC-97C2-5F38-4643-867214B89E0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377613" y="6165850"/>
            <a:ext cx="4921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8" name="Rectangle 9">
            <a:extLst>
              <a:ext uri="{FF2B5EF4-FFF2-40B4-BE49-F238E27FC236}">
                <a16:creationId xmlns:a16="http://schemas.microsoft.com/office/drawing/2014/main" id="{B5886EBD-DF27-CAE0-29E5-DB12E5524D23}"/>
              </a:ext>
            </a:extLst>
          </p:cNvPr>
          <p:cNvSpPr>
            <a:spLocks noChangeArrowheads="1"/>
          </p:cNvSpPr>
          <p:nvPr/>
        </p:nvSpPr>
        <p:spPr bwMode="auto">
          <a:xfrm>
            <a:off x="4464050" y="6165850"/>
            <a:ext cx="2352675" cy="369888"/>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pic>
        <p:nvPicPr>
          <p:cNvPr id="5127" name="Picture 10" descr="spiral">
            <a:extLst>
              <a:ext uri="{FF2B5EF4-FFF2-40B4-BE49-F238E27FC236}">
                <a16:creationId xmlns:a16="http://schemas.microsoft.com/office/drawing/2014/main" id="{465633E0-0704-9253-81E3-2B0245419912}"/>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1613" y="5986463"/>
            <a:ext cx="16779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41325" indent="-441325" algn="l" rtl="0" eaLnBrk="0" fontAlgn="base" hangingPunct="0">
        <a:spcBef>
          <a:spcPct val="20000"/>
        </a:spcBef>
        <a:spcAft>
          <a:spcPct val="10000"/>
        </a:spcAft>
        <a:buFont typeface="Wingdings" pitchFamily="2" charset="2"/>
        <a:buChar char="Ø"/>
        <a:defRPr sz="2800">
          <a:solidFill>
            <a:srgbClr val="000099"/>
          </a:solidFill>
          <a:latin typeface="+mn-lt"/>
          <a:ea typeface="+mn-ea"/>
          <a:cs typeface="ＭＳ Ｐゴシック" charset="0"/>
        </a:defRPr>
      </a:lvl1pPr>
      <a:lvl2pPr marL="977900" indent="-357188" algn="l" rtl="0" eaLnBrk="0" fontAlgn="base" hangingPunct="0">
        <a:spcBef>
          <a:spcPct val="20000"/>
        </a:spcBef>
        <a:spcAft>
          <a:spcPct val="1000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1000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1000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1000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1000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pic>
        <p:nvPicPr>
          <p:cNvPr id="6146" name="Picture 6" descr="Copy of cuarms">
            <a:extLst>
              <a:ext uri="{FF2B5EF4-FFF2-40B4-BE49-F238E27FC236}">
                <a16:creationId xmlns:a16="http://schemas.microsoft.com/office/drawing/2014/main" id="{84C372EF-DB4B-9D07-1B1E-A12DC54A008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377613" y="6165850"/>
            <a:ext cx="492125"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8">
            <a:extLst>
              <a:ext uri="{FF2B5EF4-FFF2-40B4-BE49-F238E27FC236}">
                <a16:creationId xmlns:a16="http://schemas.microsoft.com/office/drawing/2014/main" id="{65760129-5D7D-5F6B-034C-370B51DBCCAF}"/>
              </a:ext>
            </a:extLst>
          </p:cNvPr>
          <p:cNvSpPr>
            <a:spLocks noChangeArrowheads="1"/>
          </p:cNvSpPr>
          <p:nvPr/>
        </p:nvSpPr>
        <p:spPr bwMode="auto">
          <a:xfrm>
            <a:off x="4464050" y="6165850"/>
            <a:ext cx="2352675" cy="369888"/>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pic>
        <p:nvPicPr>
          <p:cNvPr id="6148" name="Picture 9" descr="spiral">
            <a:extLst>
              <a:ext uri="{FF2B5EF4-FFF2-40B4-BE49-F238E27FC236}">
                <a16:creationId xmlns:a16="http://schemas.microsoft.com/office/drawing/2014/main" id="{C3D376B8-EFE1-F1B9-B721-5E051BBDF069}"/>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01613" y="5984875"/>
            <a:ext cx="16779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1" r:id="rId1"/>
    <p:sldLayoutId id="2147484102" r:id="rId2"/>
    <p:sldLayoutId id="2147484103" r:id="rId3"/>
    <p:sldLayoutId id="2147484104" r:id="rId4"/>
    <p:sldLayoutId id="2147484105" r:id="rId5"/>
    <p:sldLayoutId id="2147484106" r:id="rId6"/>
    <p:sldLayoutId id="2147484107" r:id="rId7"/>
    <p:sldLayoutId id="2147484108" r:id="rId8"/>
    <p:sldLayoutId id="2147484109" r:id="rId9"/>
    <p:sldLayoutId id="2147484110" r:id="rId10"/>
    <p:sldLayoutId id="2147484111" r:id="rId11"/>
  </p:sldLayoutIdLst>
  <p:transition advClick="0"/>
  <p:txStyles>
    <p:titleStyle>
      <a:lvl1pPr algn="ctr" rtl="0" eaLnBrk="0" fontAlgn="base" hangingPunct="0">
        <a:spcBef>
          <a:spcPct val="0"/>
        </a:spcBef>
        <a:spcAft>
          <a:spcPct val="0"/>
        </a:spcAft>
        <a:defRPr sz="4400" b="1">
          <a:solidFill>
            <a:srgbClr val="333399"/>
          </a:solidFill>
          <a:latin typeface="+mj-lt"/>
          <a:ea typeface="+mj-ea"/>
          <a:cs typeface="ＭＳ Ｐゴシック" charset="0"/>
        </a:defRPr>
      </a:lvl1pPr>
      <a:lvl2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b="1">
          <a:solidFill>
            <a:srgbClr val="333399"/>
          </a:solidFill>
          <a:latin typeface="Times New Roman"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333399"/>
          </a:solidFill>
          <a:latin typeface="Times New Roman" charset="0"/>
          <a:ea typeface="ＭＳ Ｐゴシック" charset="0"/>
        </a:defRPr>
      </a:lvl6pPr>
      <a:lvl7pPr marL="914400" algn="ctr" rtl="0" eaLnBrk="0" fontAlgn="base" hangingPunct="0">
        <a:spcBef>
          <a:spcPct val="0"/>
        </a:spcBef>
        <a:spcAft>
          <a:spcPct val="0"/>
        </a:spcAft>
        <a:defRPr sz="4400" b="1">
          <a:solidFill>
            <a:srgbClr val="333399"/>
          </a:solidFill>
          <a:latin typeface="Times New Roman" charset="0"/>
          <a:ea typeface="ＭＳ Ｐゴシック" charset="0"/>
        </a:defRPr>
      </a:lvl7pPr>
      <a:lvl8pPr marL="1371600" algn="ctr" rtl="0" eaLnBrk="0" fontAlgn="base" hangingPunct="0">
        <a:spcBef>
          <a:spcPct val="0"/>
        </a:spcBef>
        <a:spcAft>
          <a:spcPct val="0"/>
        </a:spcAft>
        <a:defRPr sz="4400" b="1">
          <a:solidFill>
            <a:srgbClr val="333399"/>
          </a:solidFill>
          <a:latin typeface="Times New Roman" charset="0"/>
          <a:ea typeface="ＭＳ Ｐゴシック" charset="0"/>
        </a:defRPr>
      </a:lvl8pPr>
      <a:lvl9pPr marL="1828800" algn="ctr" rtl="0" eaLnBrk="0" fontAlgn="base" hangingPunct="0">
        <a:spcBef>
          <a:spcPct val="0"/>
        </a:spcBef>
        <a:spcAft>
          <a:spcPct val="0"/>
        </a:spcAft>
        <a:defRPr sz="4400" b="1">
          <a:solidFill>
            <a:srgbClr val="333399"/>
          </a:solidFill>
          <a:latin typeface="Times New Roman"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3333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3333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3333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3333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3333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3333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rgbClr val="CCCCFF"/>
            </a:gs>
          </a:gsLst>
          <a:path path="rect">
            <a:fillToRect t="100000" r="100000"/>
          </a:path>
        </a:gra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552EF97-26EA-C6FD-2224-2CB535818839}"/>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Rectangle 3">
            <a:extLst>
              <a:ext uri="{FF2B5EF4-FFF2-40B4-BE49-F238E27FC236}">
                <a16:creationId xmlns:a16="http://schemas.microsoft.com/office/drawing/2014/main" id="{37E47143-78C7-9D19-FEEE-94AEEDB2A5B0}"/>
              </a:ext>
            </a:extLst>
          </p:cNvPr>
          <p:cNvSpPr>
            <a:spLocks noGrp="1" noChangeArrowheads="1"/>
          </p:cNvSpPr>
          <p:nvPr>
            <p:ph type="body" idx="1"/>
          </p:nvPr>
        </p:nvSpPr>
        <p:spPr bwMode="auto">
          <a:xfrm>
            <a:off x="814388" y="1600200"/>
            <a:ext cx="109458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5636" name="Rectangle 4">
            <a:extLst>
              <a:ext uri="{FF2B5EF4-FFF2-40B4-BE49-F238E27FC236}">
                <a16:creationId xmlns:a16="http://schemas.microsoft.com/office/drawing/2014/main" id="{69EDFC0A-9C8A-27BF-7A46-A72A4F4033E3}"/>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u="none">
                <a:latin typeface="Arial" charset="0"/>
                <a:ea typeface="+mn-ea"/>
                <a:cs typeface="+mn-cs"/>
              </a:defRPr>
            </a:lvl1pPr>
          </a:lstStyle>
          <a:p>
            <a:pPr>
              <a:defRPr/>
            </a:pPr>
            <a:endParaRPr lang="en-US"/>
          </a:p>
        </p:txBody>
      </p:sp>
      <p:pic>
        <p:nvPicPr>
          <p:cNvPr id="7173" name="Picture 6">
            <a:extLst>
              <a:ext uri="{FF2B5EF4-FFF2-40B4-BE49-F238E27FC236}">
                <a16:creationId xmlns:a16="http://schemas.microsoft.com/office/drawing/2014/main" id="{0EBCE071-AEB7-BEA4-DF49-D8B9EE012AC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832100" y="2133600"/>
            <a:ext cx="6580188" cy="299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7">
            <a:extLst>
              <a:ext uri="{FF2B5EF4-FFF2-40B4-BE49-F238E27FC236}">
                <a16:creationId xmlns:a16="http://schemas.microsoft.com/office/drawing/2014/main" id="{B0B2FB82-F518-6CCF-4BCD-52B130D09C81}"/>
              </a:ext>
            </a:extLst>
          </p:cNvPr>
          <p:cNvSpPr>
            <a:spLocks noChangeArrowheads="1"/>
          </p:cNvSpPr>
          <p:nvPr/>
        </p:nvSpPr>
        <p:spPr bwMode="auto">
          <a:xfrm>
            <a:off x="4464050" y="6165850"/>
            <a:ext cx="2352675" cy="369888"/>
          </a:xfrm>
          <a:prstGeom prst="rect">
            <a:avLst/>
          </a:prstGeom>
          <a:noFill/>
          <a:ln>
            <a:noFill/>
          </a:ln>
        </p:spPr>
        <p:txBody>
          <a:bodyPr wrap="none">
            <a:spAutoFit/>
          </a:bodyPr>
          <a:lstStyle>
            <a:lvl1pPr eaLnBrk="0" hangingPunct="0">
              <a:defRPr sz="2400" u="sng">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u="sng">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u="sng">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u="sng">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u="sng">
                <a:solidFill>
                  <a:schemeClr val="tx1"/>
                </a:solidFill>
                <a:latin typeface="Arial" panose="020B0604020202020204" pitchFamily="34" charset="0"/>
                <a:ea typeface="ＭＳ Ｐゴシック" panose="020B0600070205080204" pitchFamily="34" charset="-128"/>
              </a:defRPr>
            </a:lvl9pPr>
          </a:lstStyle>
          <a:p>
            <a:pPr eaLnBrk="1" hangingPunct="1">
              <a:defRPr/>
            </a:pPr>
            <a:r>
              <a:rPr lang="en-GB" altLang="en-US" sz="1800" u="none">
                <a:solidFill>
                  <a:schemeClr val="accent2"/>
                </a:solidFill>
              </a:rPr>
              <a:t>http://nrich.maths.org</a:t>
            </a:r>
            <a:endParaRPr lang="en-US" altLang="en-US" sz="1800" u="none">
              <a:solidFill>
                <a:schemeClr val="accent2"/>
              </a:solidFill>
            </a:endParaRPr>
          </a:p>
        </p:txBody>
      </p:sp>
    </p:spTree>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ransition advClick="0"/>
  <p:txStyles>
    <p:titleStyle>
      <a:lvl1pPr algn="ctr" rtl="0" eaLnBrk="0" fontAlgn="base" hangingPunct="0">
        <a:spcBef>
          <a:spcPct val="0"/>
        </a:spcBef>
        <a:spcAft>
          <a:spcPct val="0"/>
        </a:spcAft>
        <a:defRPr sz="4400" b="1">
          <a:solidFill>
            <a:srgbClr val="000099"/>
          </a:solidFill>
          <a:latin typeface="+mj-lt"/>
          <a:ea typeface="+mj-ea"/>
          <a:cs typeface="ＭＳ Ｐゴシック" charset="0"/>
        </a:defRPr>
      </a:lvl1pPr>
      <a:lvl2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2pPr>
      <a:lvl3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3pPr>
      <a:lvl4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4pPr>
      <a:lvl5pPr algn="ctr" rtl="0" eaLnBrk="0" fontAlgn="base" hangingPunct="0">
        <a:spcBef>
          <a:spcPct val="0"/>
        </a:spcBef>
        <a:spcAft>
          <a:spcPct val="0"/>
        </a:spcAft>
        <a:defRPr sz="4400" b="1">
          <a:solidFill>
            <a:srgbClr val="000099"/>
          </a:solidFill>
          <a:latin typeface="Arial" charset="0"/>
          <a:ea typeface="ＭＳ Ｐゴシック" charset="0"/>
          <a:cs typeface="ＭＳ Ｐゴシック" charset="0"/>
        </a:defRPr>
      </a:lvl5pPr>
      <a:lvl6pPr marL="457200" algn="ctr" rtl="0" eaLnBrk="0" fontAlgn="base" hangingPunct="0">
        <a:spcBef>
          <a:spcPct val="0"/>
        </a:spcBef>
        <a:spcAft>
          <a:spcPct val="0"/>
        </a:spcAft>
        <a:defRPr sz="4400" b="1">
          <a:solidFill>
            <a:srgbClr val="000099"/>
          </a:solidFill>
          <a:latin typeface="Arial" charset="0"/>
          <a:ea typeface="ＭＳ Ｐゴシック" charset="0"/>
        </a:defRPr>
      </a:lvl6pPr>
      <a:lvl7pPr marL="914400" algn="ctr" rtl="0" eaLnBrk="0" fontAlgn="base" hangingPunct="0">
        <a:spcBef>
          <a:spcPct val="0"/>
        </a:spcBef>
        <a:spcAft>
          <a:spcPct val="0"/>
        </a:spcAft>
        <a:defRPr sz="4400" b="1">
          <a:solidFill>
            <a:srgbClr val="000099"/>
          </a:solidFill>
          <a:latin typeface="Arial" charset="0"/>
          <a:ea typeface="ＭＳ Ｐゴシック" charset="0"/>
        </a:defRPr>
      </a:lvl7pPr>
      <a:lvl8pPr marL="1371600" algn="ctr" rtl="0" eaLnBrk="0" fontAlgn="base" hangingPunct="0">
        <a:spcBef>
          <a:spcPct val="0"/>
        </a:spcBef>
        <a:spcAft>
          <a:spcPct val="0"/>
        </a:spcAft>
        <a:defRPr sz="4400" b="1">
          <a:solidFill>
            <a:srgbClr val="000099"/>
          </a:solidFill>
          <a:latin typeface="Arial" charset="0"/>
          <a:ea typeface="ＭＳ Ｐゴシック" charset="0"/>
        </a:defRPr>
      </a:lvl8pPr>
      <a:lvl9pPr marL="1828800" algn="ctr" rtl="0" eaLnBrk="0" fontAlgn="base" hangingPunct="0">
        <a:spcBef>
          <a:spcPct val="0"/>
        </a:spcBef>
        <a:spcAft>
          <a:spcPct val="0"/>
        </a:spcAft>
        <a:defRPr sz="4400" b="1">
          <a:solidFill>
            <a:srgbClr val="000099"/>
          </a:solidFill>
          <a:latin typeface="Arial" charset="0"/>
          <a:ea typeface="ＭＳ Ｐゴシック" charset="0"/>
        </a:defRPr>
      </a:lvl9pPr>
    </p:titleStyle>
    <p:bodyStyle>
      <a:lvl1pPr marL="455613" indent="-455613" algn="l" rtl="0" eaLnBrk="0" fontAlgn="base" hangingPunct="0">
        <a:spcBef>
          <a:spcPct val="20000"/>
        </a:spcBef>
        <a:spcAft>
          <a:spcPct val="0"/>
        </a:spcAft>
        <a:buFont typeface="Wingdings" pitchFamily="2" charset="2"/>
        <a:buChar char="Ø"/>
        <a:defRPr sz="3200">
          <a:solidFill>
            <a:srgbClr val="000099"/>
          </a:solidFill>
          <a:latin typeface="+mn-lt"/>
          <a:ea typeface="+mn-ea"/>
          <a:cs typeface="ＭＳ Ｐゴシック" charset="0"/>
        </a:defRPr>
      </a:lvl1pPr>
      <a:lvl2pPr marL="977900" indent="-342900" algn="l" rtl="0" eaLnBrk="0" fontAlgn="base" hangingPunct="0">
        <a:spcBef>
          <a:spcPct val="20000"/>
        </a:spcBef>
        <a:spcAft>
          <a:spcPct val="0"/>
        </a:spcAft>
        <a:buFont typeface="Wingdings" pitchFamily="2" charset="2"/>
        <a:buChar char="Ø"/>
        <a:defRPr sz="2800">
          <a:solidFill>
            <a:srgbClr val="000099"/>
          </a:solidFill>
          <a:latin typeface="+mn-lt"/>
          <a:ea typeface="+mn-ea"/>
        </a:defRPr>
      </a:lvl2pPr>
      <a:lvl3pPr marL="1427163" indent="-269875" algn="l" rtl="0" eaLnBrk="0" fontAlgn="base" hangingPunct="0">
        <a:spcBef>
          <a:spcPct val="20000"/>
        </a:spcBef>
        <a:spcAft>
          <a:spcPct val="0"/>
        </a:spcAft>
        <a:buFont typeface="Wingdings" pitchFamily="2" charset="2"/>
        <a:buChar char="Ø"/>
        <a:defRPr sz="2400">
          <a:solidFill>
            <a:srgbClr val="000099"/>
          </a:solidFill>
          <a:latin typeface="+mn-lt"/>
          <a:ea typeface="+mn-ea"/>
        </a:defRPr>
      </a:lvl3pPr>
      <a:lvl4pPr marL="1973263"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4pPr>
      <a:lvl5pPr marL="2422525" indent="-269875" algn="l" rtl="0" eaLnBrk="0" fontAlgn="base" hangingPunct="0">
        <a:spcBef>
          <a:spcPct val="20000"/>
        </a:spcBef>
        <a:spcAft>
          <a:spcPct val="0"/>
        </a:spcAft>
        <a:buFont typeface="Wingdings" pitchFamily="2" charset="2"/>
        <a:buChar char="Ø"/>
        <a:defRPr sz="2000">
          <a:solidFill>
            <a:srgbClr val="000099"/>
          </a:solidFill>
          <a:latin typeface="+mn-lt"/>
          <a:ea typeface="+mn-ea"/>
        </a:defRPr>
      </a:lvl5pPr>
      <a:lvl6pPr marL="28797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6pPr>
      <a:lvl7pPr marL="33369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7pPr>
      <a:lvl8pPr marL="37941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8pPr>
      <a:lvl9pPr marL="4251325" indent="-269875" algn="l" rtl="0" eaLnBrk="0" fontAlgn="base" hangingPunct="0">
        <a:spcBef>
          <a:spcPct val="20000"/>
        </a:spcBef>
        <a:spcAft>
          <a:spcPct val="0"/>
        </a:spcAft>
        <a:buFont typeface="Wingdings" charset="0"/>
        <a:buChar char="Ø"/>
        <a:defRPr sz="2000">
          <a:solidFill>
            <a:srgbClr val="000099"/>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rich.maths.org/barcelona2024"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nrich.maths.org/jaem2022"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rich.maths.org/jaem2022"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912826-BFCC-62A4-EAF1-B001E549D7E0}"/>
              </a:ext>
            </a:extLst>
          </p:cNvPr>
          <p:cNvSpPr>
            <a:spLocks noGrp="1"/>
          </p:cNvSpPr>
          <p:nvPr>
            <p:ph idx="1"/>
          </p:nvPr>
        </p:nvSpPr>
        <p:spPr>
          <a:xfrm>
            <a:off x="839416" y="980728"/>
            <a:ext cx="10945812" cy="4525963"/>
          </a:xfrm>
        </p:spPr>
        <p:txBody>
          <a:bodyPr/>
          <a:lstStyle/>
          <a:p>
            <a:pPr marL="0" indent="0" algn="ctr">
              <a:buNone/>
            </a:pPr>
            <a:r>
              <a:rPr lang="en-US" sz="4000" dirty="0"/>
              <a:t>Por favor,</a:t>
            </a:r>
          </a:p>
          <a:p>
            <a:pPr marL="0" indent="0" algn="ctr">
              <a:buNone/>
            </a:pPr>
            <a:r>
              <a:rPr lang="en-US" sz="4000" dirty="0" err="1"/>
              <a:t>siéntense</a:t>
            </a:r>
            <a:r>
              <a:rPr lang="en-US" sz="4000" dirty="0"/>
              <a:t> al </a:t>
            </a:r>
            <a:r>
              <a:rPr lang="en-US" sz="4000" dirty="0" err="1"/>
              <a:t>lado</a:t>
            </a:r>
            <a:r>
              <a:rPr lang="en-US" sz="4000" dirty="0"/>
              <a:t> de </a:t>
            </a:r>
            <a:r>
              <a:rPr lang="en-US" sz="4000" dirty="0" err="1"/>
              <a:t>alguien</a:t>
            </a:r>
            <a:endParaRPr lang="en-US" sz="4000" dirty="0"/>
          </a:p>
          <a:p>
            <a:pPr marL="0" indent="0" algn="ctr">
              <a:buNone/>
            </a:pPr>
            <a:r>
              <a:rPr lang="en-US" sz="4000" dirty="0"/>
              <a:t>con </a:t>
            </a:r>
            <a:r>
              <a:rPr lang="en-US" sz="4000" dirty="0" err="1"/>
              <a:t>quien</a:t>
            </a:r>
            <a:r>
              <a:rPr lang="en-US" sz="4000" dirty="0"/>
              <a:t> </a:t>
            </a:r>
            <a:r>
              <a:rPr lang="en-US" sz="4000" dirty="0" err="1"/>
              <a:t>puedan</a:t>
            </a:r>
            <a:endParaRPr lang="en-US" sz="4000" dirty="0"/>
          </a:p>
          <a:p>
            <a:pPr marL="0" indent="0" algn="ctr">
              <a:buNone/>
            </a:pPr>
            <a:r>
              <a:rPr lang="en-US" sz="4000" dirty="0" err="1"/>
              <a:t>hablar</a:t>
            </a:r>
            <a:r>
              <a:rPr lang="en-US" sz="4000" dirty="0"/>
              <a:t>, </a:t>
            </a:r>
            <a:r>
              <a:rPr lang="en-US" sz="4000" dirty="0" err="1"/>
              <a:t>compartir</a:t>
            </a:r>
            <a:r>
              <a:rPr lang="en-US" sz="4000" dirty="0"/>
              <a:t>, </a:t>
            </a:r>
            <a:r>
              <a:rPr lang="en-US" sz="4000" dirty="0" err="1"/>
              <a:t>discutir</a:t>
            </a:r>
            <a:r>
              <a:rPr lang="en-US" sz="4000" dirty="0"/>
              <a:t>...</a:t>
            </a:r>
          </a:p>
          <a:p>
            <a:pPr marL="0" indent="0" algn="ctr">
              <a:buNone/>
            </a:pPr>
            <a:r>
              <a:rPr lang="en-US" sz="4000" dirty="0"/>
              <a:t>Gracias</a:t>
            </a:r>
          </a:p>
        </p:txBody>
      </p:sp>
    </p:spTree>
    <p:extLst>
      <p:ext uri="{BB962C8B-B14F-4D97-AF65-F5344CB8AC3E}">
        <p14:creationId xmlns:p14="http://schemas.microsoft.com/office/powerpoint/2010/main" val="3005357304"/>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ubtitle 2">
            <a:extLst>
              <a:ext uri="{FF2B5EF4-FFF2-40B4-BE49-F238E27FC236}">
                <a16:creationId xmlns:a16="http://schemas.microsoft.com/office/drawing/2014/main" id="{E8AC6FE3-932B-2175-18E4-BE6F2545C5F3}"/>
              </a:ext>
            </a:extLst>
          </p:cNvPr>
          <p:cNvSpPr>
            <a:spLocks noGrp="1" noChangeArrowheads="1"/>
          </p:cNvSpPr>
          <p:nvPr>
            <p:ph type="subTitle" idx="1"/>
          </p:nvPr>
        </p:nvSpPr>
        <p:spPr>
          <a:xfrm>
            <a:off x="1631156" y="980728"/>
            <a:ext cx="8929688" cy="3697287"/>
          </a:xfrm>
        </p:spPr>
        <p:txBody>
          <a:bodyPr/>
          <a:lstStyle/>
          <a:p>
            <a:br>
              <a:rPr lang="en-GB" b="1" dirty="0"/>
            </a:br>
            <a:r>
              <a:rPr lang="en-GB" b="1" dirty="0" err="1"/>
              <a:t>Enriquecer</a:t>
            </a:r>
            <a:r>
              <a:rPr lang="en-GB" b="1" dirty="0"/>
              <a:t> </a:t>
            </a:r>
            <a:r>
              <a:rPr lang="en-GB" b="1" dirty="0" err="1"/>
              <a:t>el</a:t>
            </a:r>
            <a:r>
              <a:rPr lang="en-GB" b="1" dirty="0"/>
              <a:t> </a:t>
            </a:r>
            <a:r>
              <a:rPr lang="en-GB" b="1" dirty="0" err="1"/>
              <a:t>aprendizaje</a:t>
            </a:r>
            <a:r>
              <a:rPr lang="en-GB" b="1" dirty="0"/>
              <a:t> de las </a:t>
            </a:r>
            <a:r>
              <a:rPr lang="en-GB" b="1" dirty="0" err="1"/>
              <a:t>Mátematicas</a:t>
            </a:r>
            <a:endParaRPr lang="en-GB" b="1" dirty="0"/>
          </a:p>
          <a:p>
            <a:br>
              <a:rPr lang="en-GB" dirty="0"/>
            </a:br>
            <a:r>
              <a:rPr lang="en-GB" dirty="0"/>
              <a:t>¿</a:t>
            </a:r>
            <a:r>
              <a:rPr lang="en-US" altLang="en-US" dirty="0"/>
              <a:t>Que </a:t>
            </a:r>
            <a:r>
              <a:rPr lang="en-US" altLang="en-US" dirty="0" err="1"/>
              <a:t>experiencia</a:t>
            </a:r>
            <a:r>
              <a:rPr lang="en-US" altLang="en-US" dirty="0"/>
              <a:t> les </a:t>
            </a:r>
            <a:r>
              <a:rPr lang="en-US" altLang="en-US" dirty="0" err="1"/>
              <a:t>ofrecemos</a:t>
            </a:r>
            <a:r>
              <a:rPr lang="en-US" altLang="en-US" dirty="0"/>
              <a:t> </a:t>
            </a:r>
            <a:br>
              <a:rPr lang="en-US" altLang="en-US" dirty="0"/>
            </a:br>
            <a:r>
              <a:rPr lang="en-US" altLang="en-US" dirty="0"/>
              <a:t>a </a:t>
            </a:r>
            <a:r>
              <a:rPr lang="en-US" altLang="en-US" dirty="0" err="1"/>
              <a:t>nuestros</a:t>
            </a:r>
            <a:r>
              <a:rPr lang="en-US" altLang="en-US" dirty="0"/>
              <a:t> </a:t>
            </a:r>
            <a:r>
              <a:rPr lang="en-US" altLang="en-US" dirty="0" err="1"/>
              <a:t>alumnos</a:t>
            </a:r>
            <a:r>
              <a:rPr lang="en-US" altLang="en-US" dirty="0"/>
              <a:t>?</a:t>
            </a:r>
            <a:br>
              <a:rPr lang="en-US" altLang="en-US" dirty="0"/>
            </a:br>
            <a:br>
              <a:rPr lang="en-US" altLang="en-US" dirty="0"/>
            </a:br>
            <a:r>
              <a:rPr lang="en-US" altLang="en-US" dirty="0"/>
              <a:t>Charlie Gilderdale</a:t>
            </a:r>
            <a:br>
              <a:rPr lang="en-US" altLang="en-US" dirty="0"/>
            </a:br>
            <a:br>
              <a:rPr lang="en-US" altLang="en-US" sz="2800" dirty="0"/>
            </a:br>
            <a:r>
              <a:rPr lang="en-US" altLang="en-US" sz="2800" dirty="0">
                <a:hlinkClick r:id="rId2"/>
              </a:rPr>
              <a:t>https://nrich.maths.org/barcelona2024</a:t>
            </a:r>
            <a:r>
              <a:rPr lang="en-US" altLang="en-US" sz="2800" dirty="0"/>
              <a:t> </a:t>
            </a:r>
            <a:endParaRPr lang="en-US" altLang="en-US" dirty="0"/>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EBC0D5-53A2-553F-2627-EF69ADEF78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59562" y="1712119"/>
            <a:ext cx="3983038"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2">
            <a:extLst>
              <a:ext uri="{FF2B5EF4-FFF2-40B4-BE49-F238E27FC236}">
                <a16:creationId xmlns:a16="http://schemas.microsoft.com/office/drawing/2014/main" id="{CF037129-6902-8456-575F-39E7D90CFFC5}"/>
              </a:ext>
            </a:extLst>
          </p:cNvPr>
          <p:cNvSpPr>
            <a:spLocks noGrp="1" noChangeArrowheads="1"/>
          </p:cNvSpPr>
          <p:nvPr>
            <p:ph type="title"/>
          </p:nvPr>
        </p:nvSpPr>
        <p:spPr>
          <a:xfrm>
            <a:off x="1498600" y="260350"/>
            <a:ext cx="9144000" cy="1066800"/>
          </a:xfrm>
        </p:spPr>
        <p:txBody>
          <a:bodyPr/>
          <a:lstStyle/>
          <a:p>
            <a:r>
              <a:rPr lang="en-US" altLang="en-US" sz="3200" b="0">
                <a:solidFill>
                  <a:schemeClr val="accent2"/>
                </a:solidFill>
              </a:rPr>
              <a:t>Para funcionar matem</a:t>
            </a:r>
            <a:r>
              <a:rPr lang="en-US" altLang="en-US" sz="3200" b="0">
                <a:solidFill>
                  <a:srgbClr val="333399"/>
                </a:solidFill>
              </a:rPr>
              <a:t>á</a:t>
            </a:r>
            <a:r>
              <a:rPr lang="en-US" altLang="en-US" sz="3200" b="0">
                <a:solidFill>
                  <a:schemeClr val="accent2"/>
                </a:solidFill>
              </a:rPr>
              <a:t>ticamente</a:t>
            </a:r>
          </a:p>
        </p:txBody>
      </p:sp>
      <p:pic>
        <p:nvPicPr>
          <p:cNvPr id="2" name="Content Placeholder 3">
            <a:extLst>
              <a:ext uri="{FF2B5EF4-FFF2-40B4-BE49-F238E27FC236}">
                <a16:creationId xmlns:a16="http://schemas.microsoft.com/office/drawing/2014/main" id="{3404A060-2FF1-5C05-C319-B0493ED7A4B7}"/>
              </a:ext>
            </a:extLst>
          </p:cNvPr>
          <p:cNvPicPr>
            <a:picLocks noGrp="1" noChangeAspect="1"/>
          </p:cNvPicPr>
          <p:nvPr>
            <p:ph idx="1"/>
          </p:nvPr>
        </p:nvPicPr>
        <p:blipFill>
          <a:blip r:embed="rId4"/>
          <a:stretch>
            <a:fillRect/>
          </a:stretch>
        </p:blipFill>
        <p:spPr>
          <a:xfrm>
            <a:off x="1199364" y="1355637"/>
            <a:ext cx="4311618" cy="4525963"/>
          </a:xfrm>
        </p:spPr>
      </p:pic>
    </p:spTree>
    <p:extLst>
      <p:ext uri="{BB962C8B-B14F-4D97-AF65-F5344CB8AC3E}">
        <p14:creationId xmlns:p14="http://schemas.microsoft.com/office/powerpoint/2010/main" val="299771048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AEBC0D5-53A2-553F-2627-EF69ADEF78C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700213"/>
            <a:ext cx="3983038"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7E196D67-B57F-FFD7-3303-3A32E49781C9}"/>
              </a:ext>
            </a:extLst>
          </p:cNvPr>
          <p:cNvSpPr txBox="1">
            <a:spLocks noChangeArrowheads="1"/>
          </p:cNvSpPr>
          <p:nvPr/>
        </p:nvSpPr>
        <p:spPr bwMode="auto">
          <a:xfrm>
            <a:off x="839416" y="1700213"/>
            <a:ext cx="4908591" cy="3341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pPr>
              <a:lnSpc>
                <a:spcPct val="150000"/>
              </a:lnSpc>
              <a:buFont typeface="Arial" panose="020B0604020202020204" pitchFamily="34" charset="0"/>
              <a:buChar char="•"/>
            </a:pPr>
            <a:r>
              <a:rPr lang="en-GB" altLang="en-US" sz="2400" u="none" dirty="0" err="1">
                <a:solidFill>
                  <a:srgbClr val="333399"/>
                </a:solidFill>
                <a:latin typeface="Verdana" panose="020B0604030504040204" pitchFamily="34" charset="0"/>
              </a:rPr>
              <a:t>Entienden</a:t>
            </a:r>
            <a:r>
              <a:rPr lang="en-GB" altLang="en-US" sz="2400" u="none" dirty="0">
                <a:solidFill>
                  <a:srgbClr val="333399"/>
                </a:solidFill>
                <a:latin typeface="Verdana" panose="020B0604030504040204" pitchFamily="34" charset="0"/>
              </a:rPr>
              <a:t> </a:t>
            </a:r>
            <a:r>
              <a:rPr lang="en-GB" altLang="en-US" sz="2400" u="none" dirty="0" err="1">
                <a:solidFill>
                  <a:srgbClr val="333399"/>
                </a:solidFill>
                <a:latin typeface="Verdana" panose="020B0604030504040204" pitchFamily="34" charset="0"/>
              </a:rPr>
              <a:t>conceptos</a:t>
            </a:r>
            <a:endParaRPr lang="en-GB" altLang="en-US" sz="2400" u="none" dirty="0">
              <a:solidFill>
                <a:srgbClr val="333399"/>
              </a:solidFill>
              <a:latin typeface="Verdana" panose="020B0604030504040204" pitchFamily="34" charset="0"/>
            </a:endParaRPr>
          </a:p>
          <a:p>
            <a:pPr>
              <a:lnSpc>
                <a:spcPct val="150000"/>
              </a:lnSpc>
              <a:buFont typeface="Arial" panose="020B0604020202020204" pitchFamily="34" charset="0"/>
              <a:buChar char="•"/>
            </a:pP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Tienen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fluidez</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en</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el</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uso</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de</a:t>
            </a:r>
            <a:b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b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recursos</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su</a:t>
            </a:r>
            <a:r>
              <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GB"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disposición</a:t>
            </a:r>
            <a:endParaRPr lang="en-GB"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buFont typeface="Arial" panose="020B0604020202020204" pitchFamily="34" charset="0"/>
              <a:buChar char="•"/>
            </a:pPr>
            <a:r>
              <a:rPr lang="en-GB" altLang="en-US" sz="2400" u="none" dirty="0" err="1">
                <a:solidFill>
                  <a:srgbClr val="333399"/>
                </a:solidFill>
                <a:latin typeface="Verdana" panose="020B0604030504040204" pitchFamily="34" charset="0"/>
              </a:rPr>
              <a:t>Resuelven</a:t>
            </a:r>
            <a:r>
              <a:rPr lang="en-GB" altLang="en-US" sz="2400" u="none" dirty="0">
                <a:solidFill>
                  <a:srgbClr val="333399"/>
                </a:solidFill>
                <a:latin typeface="Verdana" panose="020B0604030504040204" pitchFamily="34" charset="0"/>
              </a:rPr>
              <a:t> </a:t>
            </a:r>
            <a:r>
              <a:rPr lang="en-GB" altLang="en-US" sz="2400" u="none" dirty="0" err="1">
                <a:solidFill>
                  <a:srgbClr val="333399"/>
                </a:solidFill>
                <a:latin typeface="Verdana" panose="020B0604030504040204" pitchFamily="34" charset="0"/>
              </a:rPr>
              <a:t>problemas</a:t>
            </a:r>
            <a:endParaRPr lang="en-GB" altLang="en-US" sz="2400" u="none" dirty="0">
              <a:solidFill>
                <a:srgbClr val="333399"/>
              </a:solidFill>
              <a:latin typeface="Verdana" panose="020B0604030504040204" pitchFamily="34" charset="0"/>
            </a:endParaRPr>
          </a:p>
          <a:p>
            <a:pPr>
              <a:lnSpc>
                <a:spcPct val="150000"/>
              </a:lnSpc>
              <a:buFont typeface="Arial" panose="020B0604020202020204" pitchFamily="34" charset="0"/>
              <a:buChar char="•"/>
            </a:pPr>
            <a:r>
              <a:rPr lang="en-GB" altLang="en-US" sz="2400" u="none" dirty="0" err="1">
                <a:solidFill>
                  <a:srgbClr val="333399"/>
                </a:solidFill>
                <a:latin typeface="Verdana" panose="020B0604030504040204" pitchFamily="34" charset="0"/>
              </a:rPr>
              <a:t>Razonan</a:t>
            </a:r>
            <a:endParaRPr lang="en-GB" altLang="en-US" sz="2400" u="none" dirty="0">
              <a:solidFill>
                <a:srgbClr val="333399"/>
              </a:solidFill>
              <a:latin typeface="Verdana" panose="020B0604030504040204" pitchFamily="34" charset="0"/>
            </a:endParaRPr>
          </a:p>
          <a:p>
            <a:pPr>
              <a:lnSpc>
                <a:spcPct val="150000"/>
              </a:lnSpc>
              <a:buFont typeface="Arial" panose="020B0604020202020204" pitchFamily="34" charset="0"/>
              <a:buChar char="•"/>
            </a:pPr>
            <a:r>
              <a:rPr lang="en-GB" altLang="en-US" sz="2400" u="none" dirty="0">
                <a:solidFill>
                  <a:srgbClr val="333399"/>
                </a:solidFill>
                <a:latin typeface="Verdana" panose="020B0604030504040204" pitchFamily="34" charset="0"/>
              </a:rPr>
              <a:t>Tienen </a:t>
            </a:r>
            <a:r>
              <a:rPr lang="en-GB" altLang="en-US" sz="2400" u="none" dirty="0" err="1">
                <a:solidFill>
                  <a:srgbClr val="333399"/>
                </a:solidFill>
                <a:latin typeface="Verdana" panose="020B0604030504040204" pitchFamily="34" charset="0"/>
              </a:rPr>
              <a:t>actitud</a:t>
            </a:r>
            <a:r>
              <a:rPr lang="en-GB" altLang="en-US" sz="2400" u="none" dirty="0">
                <a:solidFill>
                  <a:srgbClr val="333399"/>
                </a:solidFill>
                <a:latin typeface="Verdana" panose="020B0604030504040204" pitchFamily="34" charset="0"/>
              </a:rPr>
              <a:t> </a:t>
            </a:r>
            <a:r>
              <a:rPr lang="en-GB" altLang="en-US" sz="2400" u="none" dirty="0" err="1">
                <a:solidFill>
                  <a:srgbClr val="333399"/>
                </a:solidFill>
                <a:latin typeface="Verdana" panose="020B0604030504040204" pitchFamily="34" charset="0"/>
              </a:rPr>
              <a:t>positiva</a:t>
            </a:r>
            <a:endParaRPr lang="en-GB" altLang="en-US" sz="2400" u="none" dirty="0">
              <a:solidFill>
                <a:srgbClr val="333399"/>
              </a:solidFill>
              <a:latin typeface="Verdana" panose="020B0604030504040204" pitchFamily="34" charset="0"/>
            </a:endParaRPr>
          </a:p>
        </p:txBody>
      </p:sp>
      <p:sp>
        <p:nvSpPr>
          <p:cNvPr id="25603" name="Title 2">
            <a:extLst>
              <a:ext uri="{FF2B5EF4-FFF2-40B4-BE49-F238E27FC236}">
                <a16:creationId xmlns:a16="http://schemas.microsoft.com/office/drawing/2014/main" id="{CF037129-6902-8456-575F-39E7D90CFFC5}"/>
              </a:ext>
            </a:extLst>
          </p:cNvPr>
          <p:cNvSpPr>
            <a:spLocks noGrp="1" noChangeArrowheads="1"/>
          </p:cNvSpPr>
          <p:nvPr>
            <p:ph type="title"/>
          </p:nvPr>
        </p:nvSpPr>
        <p:spPr>
          <a:xfrm>
            <a:off x="1498600" y="260350"/>
            <a:ext cx="9144000" cy="1066800"/>
          </a:xfrm>
        </p:spPr>
        <p:txBody>
          <a:bodyPr/>
          <a:lstStyle/>
          <a:p>
            <a:r>
              <a:rPr lang="en-US" altLang="en-US" sz="3200" b="0">
                <a:solidFill>
                  <a:schemeClr val="accent2"/>
                </a:solidFill>
              </a:rPr>
              <a:t>Para funcionar matem</a:t>
            </a:r>
            <a:r>
              <a:rPr lang="en-US" altLang="en-US" sz="3200" b="0">
                <a:solidFill>
                  <a:srgbClr val="333399"/>
                </a:solidFill>
              </a:rPr>
              <a:t>á</a:t>
            </a:r>
            <a:r>
              <a:rPr lang="en-US" altLang="en-US" sz="3200" b="0">
                <a:solidFill>
                  <a:schemeClr val="accent2"/>
                </a:solidFill>
              </a:rPr>
              <a:t>ticamente</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Google Shape;245;p26">
            <a:extLst>
              <a:ext uri="{FF2B5EF4-FFF2-40B4-BE49-F238E27FC236}">
                <a16:creationId xmlns:a16="http://schemas.microsoft.com/office/drawing/2014/main" id="{BD8E2236-8196-DE77-034B-C63E4F96AF9F}"/>
              </a:ext>
            </a:extLst>
          </p:cNvPr>
          <p:cNvSpPr>
            <a:spLocks noGrp="1" noChangeArrowheads="1"/>
          </p:cNvSpPr>
          <p:nvPr>
            <p:ph type="subTitle" idx="1"/>
          </p:nvPr>
        </p:nvSpPr>
        <p:spPr>
          <a:xfrm>
            <a:off x="1613694" y="1628800"/>
            <a:ext cx="8964612" cy="3959225"/>
          </a:xfrm>
        </p:spPr>
        <p:txBody>
          <a:bodyPr/>
          <a:lstStyle/>
          <a:p>
            <a:pPr marL="0" indent="0">
              <a:spcBef>
                <a:spcPts val="563"/>
              </a:spcBef>
              <a:spcAft>
                <a:spcPct val="0"/>
              </a:spcAft>
              <a:buSzTx/>
            </a:pPr>
            <a:endParaRPr lang="en-US" altLang="en-US" sz="2800" dirty="0">
              <a:solidFill>
                <a:srgbClr val="FFFFFF"/>
              </a:solidFill>
              <a:latin typeface="Verdana" panose="020B0604030504040204" pitchFamily="34" charset="0"/>
              <a:sym typeface="Verdana" panose="020B0604030504040204" pitchFamily="34" charset="0"/>
            </a:endParaRPr>
          </a:p>
          <a:p>
            <a:pPr marL="0" indent="0">
              <a:spcBef>
                <a:spcPts val="563"/>
              </a:spcBef>
              <a:spcAft>
                <a:spcPct val="0"/>
              </a:spcAft>
              <a:buSzTx/>
            </a:pPr>
            <a:endParaRPr lang="en-US" altLang="en-US" sz="2800" dirty="0">
              <a:solidFill>
                <a:srgbClr val="FFFFFF"/>
              </a:solidFill>
              <a:latin typeface="Verdana" panose="020B0604030504040204" pitchFamily="34" charset="0"/>
              <a:sym typeface="Verdana" panose="020B0604030504040204" pitchFamily="34" charset="0"/>
            </a:endParaRPr>
          </a:p>
          <a:p>
            <a:pPr marL="0" indent="0">
              <a:spcBef>
                <a:spcPts val="563"/>
              </a:spcBef>
              <a:spcAft>
                <a:spcPct val="0"/>
              </a:spcAft>
              <a:buClr>
                <a:srgbClr val="FFFFFF"/>
              </a:buClr>
              <a:buSzTx/>
            </a:pPr>
            <a:r>
              <a:rPr lang="en-US" altLang="en-US" dirty="0">
                <a:hlinkClick r:id="rId3"/>
              </a:rPr>
              <a:t>https://nrich.maths.org/barcelona2024</a:t>
            </a:r>
            <a:br>
              <a:rPr lang="en-US" altLang="en-US" dirty="0"/>
            </a:br>
            <a:br>
              <a:rPr lang="en-US" altLang="en-US" dirty="0"/>
            </a:br>
            <a:endParaRPr lang="en-US" altLang="en-US" dirty="0"/>
          </a:p>
        </p:txBody>
      </p:sp>
    </p:spTree>
    <p:extLst>
      <p:ext uri="{BB962C8B-B14F-4D97-AF65-F5344CB8AC3E}">
        <p14:creationId xmlns:p14="http://schemas.microsoft.com/office/powerpoint/2010/main" val="338903547"/>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A417A33F-86F5-0A61-16E3-8AD4E59C3112}"/>
              </a:ext>
            </a:extLst>
          </p:cNvPr>
          <p:cNvSpPr>
            <a:spLocks noGrp="1" noChangeArrowheads="1"/>
          </p:cNvSpPr>
          <p:nvPr>
            <p:ph type="title"/>
          </p:nvPr>
        </p:nvSpPr>
        <p:spPr>
          <a:xfrm>
            <a:off x="1981200" y="274638"/>
            <a:ext cx="8229600" cy="777875"/>
          </a:xfrm>
        </p:spPr>
        <p:txBody>
          <a:bodyPr/>
          <a:lstStyle/>
          <a:p>
            <a:r>
              <a:rPr lang="en-US" altLang="en-US" sz="2800" b="0">
                <a:solidFill>
                  <a:srgbClr val="333399"/>
                </a:solidFill>
              </a:rPr>
              <a:t>¿</a:t>
            </a:r>
            <a:r>
              <a:rPr lang="en-GB" altLang="en-US" sz="2800" b="0">
                <a:solidFill>
                  <a:srgbClr val="333399"/>
                </a:solidFill>
              </a:rPr>
              <a:t>Qué ofrecemos a nuestros estudiantes?</a:t>
            </a:r>
            <a:endParaRPr lang="en-US" altLang="en-US" sz="2800"/>
          </a:p>
        </p:txBody>
      </p:sp>
      <p:sp>
        <p:nvSpPr>
          <p:cNvPr id="3" name="Content Placeholder 2">
            <a:extLst>
              <a:ext uri="{FF2B5EF4-FFF2-40B4-BE49-F238E27FC236}">
                <a16:creationId xmlns:a16="http://schemas.microsoft.com/office/drawing/2014/main" id="{C41681E2-05A3-93A9-0313-536B7FC5B28E}"/>
              </a:ext>
            </a:extLst>
          </p:cNvPr>
          <p:cNvSpPr>
            <a:spLocks noGrp="1" noChangeArrowheads="1"/>
          </p:cNvSpPr>
          <p:nvPr>
            <p:ph idx="1"/>
          </p:nvPr>
        </p:nvSpPr>
        <p:spPr>
          <a:xfrm>
            <a:off x="1775520" y="1556903"/>
            <a:ext cx="8064500" cy="3744193"/>
          </a:xfrm>
        </p:spPr>
        <p:txBody>
          <a:bodyPr/>
          <a:lstStyle/>
          <a:p>
            <a:pPr>
              <a:buFont typeface="Arial" panose="020B0604020202020204" pitchFamily="34" charset="0"/>
              <a:buChar char="•"/>
            </a:pPr>
            <a:r>
              <a:rPr lang="en-US" altLang="en-US" sz="2200" dirty="0">
                <a:solidFill>
                  <a:srgbClr val="333399"/>
                </a:solidFill>
              </a:rPr>
              <a:t>p</a:t>
            </a:r>
            <a:r>
              <a:rPr lang="en-GB" altLang="en-US" sz="2200" dirty="0" err="1">
                <a:solidFill>
                  <a:srgbClr val="333399"/>
                </a:solidFill>
              </a:rPr>
              <a:t>rofesores</a:t>
            </a:r>
            <a:r>
              <a:rPr lang="en-GB" altLang="en-US" sz="2200" dirty="0">
                <a:solidFill>
                  <a:srgbClr val="333399"/>
                </a:solidFill>
              </a:rPr>
              <a:t> que </a:t>
            </a:r>
            <a:r>
              <a:rPr lang="en-GB" altLang="en-US" sz="2200" dirty="0" err="1">
                <a:solidFill>
                  <a:srgbClr val="333399"/>
                </a:solidFill>
              </a:rPr>
              <a:t>modelan</a:t>
            </a:r>
            <a:r>
              <a:rPr lang="en-GB" altLang="en-US" sz="2200" dirty="0">
                <a:solidFill>
                  <a:srgbClr val="333399"/>
                </a:solidFill>
              </a:rPr>
              <a:t> </a:t>
            </a:r>
            <a:r>
              <a:rPr lang="en-GB" altLang="en-US" sz="2200" dirty="0" err="1">
                <a:solidFill>
                  <a:srgbClr val="333399"/>
                </a:solidFill>
              </a:rPr>
              <a:t>el</a:t>
            </a:r>
            <a:r>
              <a:rPr lang="en-GB" altLang="en-US" sz="2200" dirty="0">
                <a:solidFill>
                  <a:srgbClr val="333399"/>
                </a:solidFill>
              </a:rPr>
              <a:t> </a:t>
            </a:r>
            <a:r>
              <a:rPr lang="en-GB" altLang="en-US" sz="2200" dirty="0" err="1">
                <a:solidFill>
                  <a:srgbClr val="333399"/>
                </a:solidFill>
              </a:rPr>
              <a:t>comportamiento</a:t>
            </a:r>
            <a:r>
              <a:rPr lang="en-GB" altLang="en-US" sz="2200" dirty="0">
                <a:solidFill>
                  <a:srgbClr val="333399"/>
                </a:solidFill>
              </a:rPr>
              <a:t> </a:t>
            </a:r>
            <a:r>
              <a:rPr lang="en-GB" altLang="en-US" sz="2200" dirty="0" err="1">
                <a:solidFill>
                  <a:srgbClr val="333399"/>
                </a:solidFill>
              </a:rPr>
              <a:t>matemático</a:t>
            </a:r>
            <a:endParaRPr lang="en-US" altLang="en-US" sz="2200" dirty="0">
              <a:solidFill>
                <a:srgbClr val="333399"/>
              </a:solidFill>
            </a:endParaRPr>
          </a:p>
          <a:p>
            <a:pPr>
              <a:buFont typeface="Arial" panose="020B0604020202020204" pitchFamily="34" charset="0"/>
              <a:buChar char="•"/>
            </a:pPr>
            <a:r>
              <a:rPr lang="en-US" altLang="en-US" sz="2200" dirty="0" err="1">
                <a:solidFill>
                  <a:srgbClr val="333399"/>
                </a:solidFill>
              </a:rPr>
              <a:t>actividades</a:t>
            </a:r>
            <a:r>
              <a:rPr lang="en-US" altLang="en-US" sz="2200" dirty="0">
                <a:solidFill>
                  <a:srgbClr val="333399"/>
                </a:solidFill>
              </a:rPr>
              <a:t> que se </a:t>
            </a:r>
            <a:r>
              <a:rPr lang="en-US" altLang="en-US" sz="2200" dirty="0" err="1">
                <a:solidFill>
                  <a:srgbClr val="333399"/>
                </a:solidFill>
              </a:rPr>
              <a:t>adaptan</a:t>
            </a:r>
            <a:r>
              <a:rPr lang="en-US" altLang="en-US" sz="2200" dirty="0">
                <a:solidFill>
                  <a:srgbClr val="333399"/>
                </a:solidFill>
              </a:rPr>
              <a:t> a las </a:t>
            </a:r>
            <a:r>
              <a:rPr lang="en-US" altLang="en-US" sz="2200" dirty="0" err="1">
                <a:solidFill>
                  <a:srgbClr val="333399"/>
                </a:solidFill>
              </a:rPr>
              <a:t>capacidades</a:t>
            </a:r>
            <a:r>
              <a:rPr lang="en-US" altLang="en-US" sz="2200" dirty="0">
                <a:solidFill>
                  <a:srgbClr val="333399"/>
                </a:solidFill>
              </a:rPr>
              <a:t> de </a:t>
            </a:r>
            <a:r>
              <a:rPr lang="en-US" altLang="en-US" sz="2200" dirty="0" err="1">
                <a:solidFill>
                  <a:srgbClr val="333399"/>
                </a:solidFill>
              </a:rPr>
              <a:t>los</a:t>
            </a:r>
            <a:r>
              <a:rPr lang="en-US" altLang="en-US" sz="2200" dirty="0">
                <a:solidFill>
                  <a:srgbClr val="333399"/>
                </a:solidFill>
              </a:rPr>
              <a:t> </a:t>
            </a:r>
            <a:r>
              <a:rPr lang="en-US" altLang="en-US" sz="2200" dirty="0" err="1">
                <a:solidFill>
                  <a:srgbClr val="333399"/>
                </a:solidFill>
              </a:rPr>
              <a:t>estudiantes</a:t>
            </a:r>
            <a:r>
              <a:rPr lang="en-GB" altLang="en-US" sz="2200" dirty="0">
                <a:solidFill>
                  <a:srgbClr val="333399"/>
                </a:solidFill>
              </a:rPr>
              <a:t>: </a:t>
            </a:r>
            <a:r>
              <a:rPr lang="en-GB" altLang="en-US" sz="2200" dirty="0" err="1">
                <a:solidFill>
                  <a:srgbClr val="333399"/>
                </a:solidFill>
              </a:rPr>
              <a:t>inicio</a:t>
            </a:r>
            <a:r>
              <a:rPr lang="en-GB" altLang="en-US" sz="2200" dirty="0">
                <a:solidFill>
                  <a:srgbClr val="333399"/>
                </a:solidFill>
              </a:rPr>
              <a:t> bajo, </a:t>
            </a:r>
            <a:r>
              <a:rPr lang="en-GB" altLang="en-US" sz="2200" dirty="0" err="1">
                <a:solidFill>
                  <a:srgbClr val="333399"/>
                </a:solidFill>
              </a:rPr>
              <a:t>alcance</a:t>
            </a:r>
            <a:r>
              <a:rPr lang="en-GB" altLang="en-US" sz="2200" dirty="0">
                <a:solidFill>
                  <a:srgbClr val="333399"/>
                </a:solidFill>
              </a:rPr>
              <a:t> alto</a:t>
            </a:r>
          </a:p>
          <a:p>
            <a:pPr>
              <a:buFont typeface="Arial" panose="020B0604020202020204" pitchFamily="34" charset="0"/>
              <a:buChar char="•"/>
            </a:pPr>
            <a:r>
              <a:rPr lang="en-GB" altLang="en-US" sz="2200" dirty="0" err="1">
                <a:solidFill>
                  <a:srgbClr val="333399"/>
                </a:solidFill>
              </a:rPr>
              <a:t>una</a:t>
            </a:r>
            <a:r>
              <a:rPr lang="en-GB" altLang="en-US" sz="2200" dirty="0">
                <a:solidFill>
                  <a:srgbClr val="333399"/>
                </a:solidFill>
              </a:rPr>
              <a:t> </a:t>
            </a:r>
            <a:r>
              <a:rPr lang="en-GB" altLang="en-US" sz="2200" dirty="0" err="1">
                <a:solidFill>
                  <a:srgbClr val="333399"/>
                </a:solidFill>
              </a:rPr>
              <a:t>cultura</a:t>
            </a:r>
            <a:r>
              <a:rPr lang="en-GB" altLang="en-US" sz="2200" dirty="0">
                <a:solidFill>
                  <a:srgbClr val="333399"/>
                </a:solidFill>
              </a:rPr>
              <a:t> </a:t>
            </a:r>
            <a:r>
              <a:rPr lang="en-GB" altLang="en-US" sz="2200" dirty="0" err="1">
                <a:solidFill>
                  <a:srgbClr val="333399"/>
                </a:solidFill>
              </a:rPr>
              <a:t>donde</a:t>
            </a:r>
            <a:r>
              <a:rPr lang="en-GB" altLang="en-US" sz="2200" dirty="0">
                <a:solidFill>
                  <a:srgbClr val="333399"/>
                </a:solidFill>
              </a:rPr>
              <a:t> es </a:t>
            </a:r>
            <a:r>
              <a:rPr lang="en-GB" altLang="en-US" sz="2200" dirty="0" err="1">
                <a:solidFill>
                  <a:srgbClr val="333399"/>
                </a:solidFill>
              </a:rPr>
              <a:t>aceptable</a:t>
            </a:r>
            <a:r>
              <a:rPr lang="en-GB" altLang="en-US" sz="2200" dirty="0">
                <a:solidFill>
                  <a:srgbClr val="333399"/>
                </a:solidFill>
              </a:rPr>
              <a:t> </a:t>
            </a:r>
            <a:r>
              <a:rPr lang="en-GB" altLang="en-US" sz="2200" dirty="0" err="1">
                <a:solidFill>
                  <a:srgbClr val="333399"/>
                </a:solidFill>
              </a:rPr>
              <a:t>cometer</a:t>
            </a:r>
            <a:r>
              <a:rPr lang="en-GB" altLang="en-US" sz="2200" dirty="0">
                <a:solidFill>
                  <a:srgbClr val="333399"/>
                </a:solidFill>
              </a:rPr>
              <a:t> </a:t>
            </a:r>
            <a:r>
              <a:rPr lang="en-GB" altLang="en-US" sz="2200" dirty="0" err="1">
                <a:solidFill>
                  <a:srgbClr val="333399"/>
                </a:solidFill>
              </a:rPr>
              <a:t>errores</a:t>
            </a:r>
            <a:endParaRPr lang="en-GB" altLang="en-US" sz="2200" dirty="0">
              <a:solidFill>
                <a:srgbClr val="333399"/>
              </a:solidFill>
            </a:endParaRPr>
          </a:p>
          <a:p>
            <a:pPr>
              <a:buFont typeface="Arial" panose="020B0604020202020204" pitchFamily="34" charset="0"/>
              <a:buChar char="•"/>
            </a:pPr>
            <a:r>
              <a:rPr lang="en-GB" altLang="en-US" sz="2200" dirty="0" err="1">
                <a:solidFill>
                  <a:srgbClr val="333399"/>
                </a:solidFill>
              </a:rPr>
              <a:t>preguntas</a:t>
            </a:r>
            <a:r>
              <a:rPr lang="en-GB" altLang="en-US" sz="2200" dirty="0">
                <a:solidFill>
                  <a:srgbClr val="333399"/>
                </a:solidFill>
              </a:rPr>
              <a:t> que </a:t>
            </a:r>
            <a:r>
              <a:rPr lang="en-GB" altLang="en-US" sz="2200" dirty="0" err="1">
                <a:solidFill>
                  <a:srgbClr val="333399"/>
                </a:solidFill>
              </a:rPr>
              <a:t>guían</a:t>
            </a:r>
            <a:r>
              <a:rPr lang="en-GB" altLang="en-US" sz="2200" dirty="0">
                <a:solidFill>
                  <a:srgbClr val="333399"/>
                </a:solidFill>
              </a:rPr>
              <a:t> a la </a:t>
            </a:r>
            <a:r>
              <a:rPr lang="en-GB" altLang="en-US" sz="2200" dirty="0" err="1">
                <a:solidFill>
                  <a:srgbClr val="333399"/>
                </a:solidFill>
              </a:rPr>
              <a:t>resolucion</a:t>
            </a:r>
            <a:r>
              <a:rPr lang="en-GB" altLang="en-US" sz="2200" dirty="0">
                <a:solidFill>
                  <a:srgbClr val="333399"/>
                </a:solidFill>
              </a:rPr>
              <a:t> de </a:t>
            </a:r>
            <a:r>
              <a:rPr lang="en-GB" altLang="en-US" sz="2200" dirty="0" err="1">
                <a:solidFill>
                  <a:srgbClr val="333399"/>
                </a:solidFill>
              </a:rPr>
              <a:t>problemas</a:t>
            </a:r>
            <a:r>
              <a:rPr lang="en-GB" altLang="en-US" sz="2200" dirty="0">
                <a:solidFill>
                  <a:srgbClr val="333399"/>
                </a:solidFill>
              </a:rPr>
              <a:t> </a:t>
            </a:r>
          </a:p>
          <a:p>
            <a:pPr>
              <a:buFont typeface="Arial" panose="020B0604020202020204" pitchFamily="34" charset="0"/>
              <a:buChar char="•"/>
            </a:pPr>
            <a:r>
              <a:rPr lang="en-GB" altLang="en-US" sz="2200" dirty="0" err="1">
                <a:solidFill>
                  <a:srgbClr val="333399"/>
                </a:solidFill>
              </a:rPr>
              <a:t>oportunidades</a:t>
            </a:r>
            <a:r>
              <a:rPr lang="en-GB" altLang="en-US" sz="2200" dirty="0">
                <a:solidFill>
                  <a:srgbClr val="333399"/>
                </a:solidFill>
              </a:rPr>
              <a:t> para </a:t>
            </a:r>
            <a:r>
              <a:rPr lang="en-GB" altLang="en-US" sz="2200" dirty="0" err="1">
                <a:solidFill>
                  <a:srgbClr val="333399"/>
                </a:solidFill>
              </a:rPr>
              <a:t>discutir</a:t>
            </a:r>
            <a:r>
              <a:rPr lang="en-GB" altLang="en-US" sz="2200" dirty="0">
                <a:solidFill>
                  <a:srgbClr val="333399"/>
                </a:solidFill>
              </a:rPr>
              <a:t> </a:t>
            </a:r>
            <a:r>
              <a:rPr lang="en-GB" altLang="en-US" sz="2200" dirty="0" err="1">
                <a:solidFill>
                  <a:srgbClr val="333399"/>
                </a:solidFill>
              </a:rPr>
              <a:t>matemáticas</a:t>
            </a:r>
            <a:r>
              <a:rPr lang="en-GB" altLang="en-US" sz="2200" dirty="0">
                <a:solidFill>
                  <a:srgbClr val="333399"/>
                </a:solidFill>
              </a:rPr>
              <a:t>, para </a:t>
            </a:r>
            <a:r>
              <a:rPr lang="en-GB" altLang="en-US" sz="2200" dirty="0" err="1">
                <a:solidFill>
                  <a:srgbClr val="333399"/>
                </a:solidFill>
              </a:rPr>
              <a:t>expresar</a:t>
            </a:r>
            <a:r>
              <a:rPr lang="en-GB" altLang="en-US" sz="2200" dirty="0">
                <a:solidFill>
                  <a:srgbClr val="333399"/>
                </a:solidFill>
              </a:rPr>
              <a:t> lo que </a:t>
            </a:r>
            <a:r>
              <a:rPr lang="en-GB" altLang="en-US" sz="2200" dirty="0" err="1">
                <a:solidFill>
                  <a:srgbClr val="333399"/>
                </a:solidFill>
              </a:rPr>
              <a:t>piensan</a:t>
            </a:r>
            <a:r>
              <a:rPr lang="en-GB" altLang="en-US" sz="2200" dirty="0">
                <a:solidFill>
                  <a:srgbClr val="333399"/>
                </a:solidFill>
              </a:rPr>
              <a:t> y </a:t>
            </a:r>
            <a:r>
              <a:rPr lang="en-GB" altLang="en-US" sz="2200" dirty="0" err="1">
                <a:solidFill>
                  <a:srgbClr val="333399"/>
                </a:solidFill>
              </a:rPr>
              <a:t>refinar</a:t>
            </a:r>
            <a:r>
              <a:rPr lang="en-GB" altLang="en-US" sz="2200" dirty="0">
                <a:solidFill>
                  <a:srgbClr val="333399"/>
                </a:solidFill>
              </a:rPr>
              <a:t> </a:t>
            </a:r>
            <a:r>
              <a:rPr lang="en-GB" altLang="en-US" sz="2200" dirty="0" err="1">
                <a:solidFill>
                  <a:srgbClr val="333399"/>
                </a:solidFill>
              </a:rPr>
              <a:t>su</a:t>
            </a:r>
            <a:r>
              <a:rPr lang="en-GB" altLang="en-US" sz="2200" dirty="0">
                <a:solidFill>
                  <a:srgbClr val="333399"/>
                </a:solidFill>
              </a:rPr>
              <a:t> </a:t>
            </a:r>
            <a:r>
              <a:rPr lang="en-GB" altLang="en-US" sz="2200" dirty="0" err="1">
                <a:solidFill>
                  <a:srgbClr val="333399"/>
                </a:solidFill>
              </a:rPr>
              <a:t>comprensión</a:t>
            </a:r>
            <a:endParaRPr lang="en-US" altLang="en-US" sz="2200" dirty="0">
              <a:solidFill>
                <a:srgbClr val="333399"/>
              </a:solidFill>
            </a:endParaRPr>
          </a:p>
          <a:p>
            <a:pPr>
              <a:buFont typeface="Arial" panose="020B0604020202020204" pitchFamily="34" charset="0"/>
              <a:buChar char="•"/>
            </a:pPr>
            <a:r>
              <a:rPr lang="en-GB" altLang="en-US" sz="2200" dirty="0" err="1">
                <a:solidFill>
                  <a:srgbClr val="333399"/>
                </a:solidFill>
              </a:rPr>
              <a:t>profesores</a:t>
            </a:r>
            <a:r>
              <a:rPr lang="en-GB" altLang="en-US" sz="2200" dirty="0">
                <a:solidFill>
                  <a:srgbClr val="333399"/>
                </a:solidFill>
              </a:rPr>
              <a:t> que </a:t>
            </a:r>
            <a:r>
              <a:rPr lang="en-GB" altLang="en-US" sz="2200" dirty="0" err="1">
                <a:solidFill>
                  <a:srgbClr val="333399"/>
                </a:solidFill>
              </a:rPr>
              <a:t>celebran</a:t>
            </a:r>
            <a:r>
              <a:rPr lang="en-GB" altLang="en-US" sz="2200" dirty="0">
                <a:solidFill>
                  <a:srgbClr val="333399"/>
                </a:solidFill>
              </a:rPr>
              <a:t> </a:t>
            </a:r>
            <a:r>
              <a:rPr lang="en-GB" altLang="en-US" sz="2200" dirty="0" err="1">
                <a:solidFill>
                  <a:srgbClr val="333399"/>
                </a:solidFill>
              </a:rPr>
              <a:t>los</a:t>
            </a:r>
            <a:r>
              <a:rPr lang="en-GB" altLang="en-US" sz="2200" dirty="0">
                <a:solidFill>
                  <a:srgbClr val="333399"/>
                </a:solidFill>
              </a:rPr>
              <a:t> </a:t>
            </a:r>
            <a:r>
              <a:rPr lang="en-GB" altLang="en-US" sz="2200" dirty="0" err="1">
                <a:solidFill>
                  <a:srgbClr val="333399"/>
                </a:solidFill>
              </a:rPr>
              <a:t>comportamientos</a:t>
            </a:r>
            <a:r>
              <a:rPr lang="en-GB" altLang="en-US" sz="2200" dirty="0">
                <a:solidFill>
                  <a:srgbClr val="333399"/>
                </a:solidFill>
              </a:rPr>
              <a:t> </a:t>
            </a:r>
            <a:r>
              <a:rPr lang="en-GB" altLang="en-US" sz="2200" dirty="0" err="1">
                <a:solidFill>
                  <a:srgbClr val="333399"/>
                </a:solidFill>
              </a:rPr>
              <a:t>matemáticos</a:t>
            </a:r>
            <a:r>
              <a:rPr lang="en-GB" altLang="en-US" sz="2200" dirty="0">
                <a:solidFill>
                  <a:srgbClr val="333399"/>
                </a:solidFill>
              </a:rPr>
              <a:t> que </a:t>
            </a:r>
            <a:r>
              <a:rPr lang="en-GB" altLang="en-US" sz="2200" dirty="0" err="1">
                <a:solidFill>
                  <a:srgbClr val="333399"/>
                </a:solidFill>
              </a:rPr>
              <a:t>desean</a:t>
            </a:r>
            <a:r>
              <a:rPr lang="en-GB" altLang="en-US" sz="2200" dirty="0">
                <a:solidFill>
                  <a:srgbClr val="333399"/>
                </a:solidFill>
              </a:rPr>
              <a:t> </a:t>
            </a:r>
            <a:r>
              <a:rPr lang="en-GB" altLang="en-US" sz="2200" dirty="0" err="1">
                <a:solidFill>
                  <a:srgbClr val="333399"/>
                </a:solidFill>
              </a:rPr>
              <a:t>promover</a:t>
            </a:r>
            <a:r>
              <a:rPr lang="en-GB" altLang="en-US" sz="2200" dirty="0">
                <a:solidFill>
                  <a:srgbClr val="333399"/>
                </a:solidFill>
              </a:rPr>
              <a:t>: </a:t>
            </a:r>
            <a:r>
              <a:rPr lang="en-US" altLang="en-US" sz="2200" dirty="0" err="1">
                <a:solidFill>
                  <a:srgbClr val="333399"/>
                </a:solidFill>
              </a:rPr>
              <a:t>razonamiento</a:t>
            </a:r>
            <a:r>
              <a:rPr lang="en-US" altLang="en-US" sz="2200" dirty="0">
                <a:solidFill>
                  <a:srgbClr val="333399"/>
                </a:solidFill>
              </a:rPr>
              <a:t> </a:t>
            </a:r>
            <a:r>
              <a:rPr lang="en-US" altLang="en-US" sz="2200" dirty="0" err="1">
                <a:solidFill>
                  <a:srgbClr val="333399"/>
                </a:solidFill>
              </a:rPr>
              <a:t>en</a:t>
            </a:r>
            <a:r>
              <a:rPr lang="en-US" altLang="en-US" sz="2200" dirty="0">
                <a:solidFill>
                  <a:srgbClr val="333399"/>
                </a:solidFill>
              </a:rPr>
              <a:t> </a:t>
            </a:r>
            <a:r>
              <a:rPr lang="en-US" altLang="en-US" sz="2200" dirty="0" err="1">
                <a:solidFill>
                  <a:srgbClr val="333399"/>
                </a:solidFill>
              </a:rPr>
              <a:t>lugar</a:t>
            </a:r>
            <a:r>
              <a:rPr lang="en-US" altLang="en-US" sz="2200" dirty="0">
                <a:solidFill>
                  <a:srgbClr val="333399"/>
                </a:solidFill>
              </a:rPr>
              <a:t> de </a:t>
            </a:r>
            <a:r>
              <a:rPr lang="en-US" altLang="en-US" sz="2200" dirty="0" err="1">
                <a:solidFill>
                  <a:srgbClr val="333399"/>
                </a:solidFill>
              </a:rPr>
              <a:t>respuestas</a:t>
            </a:r>
            <a:endParaRPr lang="en-US" altLang="en-US" sz="2200" dirty="0">
              <a:solidFill>
                <a:srgbClr val="333399"/>
              </a:solidFill>
            </a:endParaRPr>
          </a:p>
          <a:p>
            <a:pPr marL="0" indent="0">
              <a:buNone/>
            </a:pPr>
            <a:endParaRPr lang="en-GB" altLang="en-US" sz="2000" dirty="0">
              <a:solidFill>
                <a:srgbClr val="333399"/>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16">
            <a:extLst>
              <a:ext uri="{FF2B5EF4-FFF2-40B4-BE49-F238E27FC236}">
                <a16:creationId xmlns:a16="http://schemas.microsoft.com/office/drawing/2014/main" id="{2F47FEFC-6D43-72AD-4458-6FFE06892E0F}"/>
              </a:ext>
            </a:extLst>
          </p:cNvPr>
          <p:cNvSpPr txBox="1">
            <a:spLocks noChangeArrowheads="1"/>
          </p:cNvSpPr>
          <p:nvPr/>
        </p:nvSpPr>
        <p:spPr bwMode="auto">
          <a:xfrm>
            <a:off x="1438079" y="1484784"/>
            <a:ext cx="410445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u="sng">
                <a:solidFill>
                  <a:schemeClr val="tx1"/>
                </a:solidFill>
                <a:latin typeface="Arial" panose="020B0604020202020204" pitchFamily="34" charset="0"/>
                <a:ea typeface="ＭＳ Ｐゴシック" panose="020B0600070205080204" pitchFamily="34" charset="-128"/>
              </a:defRPr>
            </a:lvl1pPr>
            <a:lvl2pPr marL="742950" indent="-285750">
              <a:defRPr u="sng">
                <a:solidFill>
                  <a:schemeClr val="tx1"/>
                </a:solidFill>
                <a:latin typeface="Arial" panose="020B0604020202020204" pitchFamily="34" charset="0"/>
                <a:ea typeface="ＭＳ Ｐゴシック" panose="020B0600070205080204" pitchFamily="34" charset="-128"/>
              </a:defRPr>
            </a:lvl2pPr>
            <a:lvl3pPr marL="1143000" indent="-228600">
              <a:defRPr u="sng">
                <a:solidFill>
                  <a:schemeClr val="tx1"/>
                </a:solidFill>
                <a:latin typeface="Arial" panose="020B0604020202020204" pitchFamily="34" charset="0"/>
                <a:ea typeface="ＭＳ Ｐゴシック" panose="020B0600070205080204" pitchFamily="34" charset="-128"/>
              </a:defRPr>
            </a:lvl3pPr>
            <a:lvl4pPr marL="1600200" indent="-228600">
              <a:defRPr u="sng">
                <a:solidFill>
                  <a:schemeClr val="tx1"/>
                </a:solidFill>
                <a:latin typeface="Arial" panose="020B0604020202020204" pitchFamily="34" charset="0"/>
                <a:ea typeface="ＭＳ Ｐゴシック" panose="020B0600070205080204" pitchFamily="34" charset="-128"/>
              </a:defRPr>
            </a:lvl4pPr>
            <a:lvl5pPr marL="2057400" indent="-228600">
              <a:defRPr u="sng">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u="sng">
                <a:solidFill>
                  <a:schemeClr val="tx1"/>
                </a:solidFill>
                <a:latin typeface="Arial" panose="020B0604020202020204" pitchFamily="34" charset="0"/>
                <a:ea typeface="ＭＳ Ｐゴシック" panose="020B0600070205080204" pitchFamily="34" charset="-128"/>
              </a:defRPr>
            </a:lvl9pPr>
          </a:lstStyle>
          <a:p>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NRICH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promueve</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el</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desarrollo</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de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habilidades</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matemáticas</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mediante</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la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publicación</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de material de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enriquecimiento</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gratuito</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para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estudiantes</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 de 5 a 19 </a:t>
            </a:r>
            <a:r>
              <a:rPr lang="en-US" altLang="en-US" sz="2400" u="none" dirty="0" err="1">
                <a:solidFill>
                  <a:srgbClr val="333399"/>
                </a:solidFill>
                <a:latin typeface="Verdana" panose="020B0604030504040204" pitchFamily="34" charset="0"/>
                <a:ea typeface="Verdana" panose="020B0604030504040204" pitchFamily="34" charset="0"/>
                <a:cs typeface="Verdana" panose="020B0604030504040204" pitchFamily="34" charset="0"/>
              </a:rPr>
              <a:t>años</a:t>
            </a:r>
            <a:r>
              <a:rPr lang="en-US" altLang="en-US" sz="2400" u="none" dirty="0">
                <a:solidFill>
                  <a:srgbClr val="333399"/>
                </a:solidFill>
                <a:latin typeface="Verdana" panose="020B0604030504040204" pitchFamily="34" charset="0"/>
                <a:ea typeface="Verdana" panose="020B0604030504040204" pitchFamily="34" charset="0"/>
                <a:cs typeface="Verdana" panose="020B0604030504040204" pitchFamily="34" charset="0"/>
              </a:rPr>
              <a:t>.</a:t>
            </a:r>
          </a:p>
        </p:txBody>
      </p:sp>
      <p:pic>
        <p:nvPicPr>
          <p:cNvPr id="7" name="Picture 6">
            <a:extLst>
              <a:ext uri="{FF2B5EF4-FFF2-40B4-BE49-F238E27FC236}">
                <a16:creationId xmlns:a16="http://schemas.microsoft.com/office/drawing/2014/main" id="{D8A5BAAD-B998-9A6B-364A-C5C1A744554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76253" y="1154113"/>
            <a:ext cx="3983038" cy="375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074401"/>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Google Shape;245;p26">
            <a:extLst>
              <a:ext uri="{FF2B5EF4-FFF2-40B4-BE49-F238E27FC236}">
                <a16:creationId xmlns:a16="http://schemas.microsoft.com/office/drawing/2014/main" id="{BD8E2236-8196-DE77-034B-C63E4F96AF9F}"/>
              </a:ext>
            </a:extLst>
          </p:cNvPr>
          <p:cNvSpPr>
            <a:spLocks noGrp="1" noChangeArrowheads="1"/>
          </p:cNvSpPr>
          <p:nvPr>
            <p:ph type="subTitle" idx="1"/>
          </p:nvPr>
        </p:nvSpPr>
        <p:spPr>
          <a:xfrm>
            <a:off x="1613694" y="1628800"/>
            <a:ext cx="8964612" cy="3959225"/>
          </a:xfrm>
        </p:spPr>
        <p:txBody>
          <a:bodyPr/>
          <a:lstStyle/>
          <a:p>
            <a:pPr marL="0" indent="0">
              <a:spcBef>
                <a:spcPts val="563"/>
              </a:spcBef>
              <a:spcAft>
                <a:spcPct val="0"/>
              </a:spcAft>
              <a:buSzTx/>
            </a:pPr>
            <a:endParaRPr lang="en-US" altLang="en-US" sz="2800" dirty="0">
              <a:solidFill>
                <a:srgbClr val="FFFFFF"/>
              </a:solidFill>
              <a:latin typeface="Verdana" panose="020B0604030504040204" pitchFamily="34" charset="0"/>
              <a:sym typeface="Verdana" panose="020B0604030504040204" pitchFamily="34" charset="0"/>
            </a:endParaRPr>
          </a:p>
          <a:p>
            <a:pPr marL="0" indent="0">
              <a:spcBef>
                <a:spcPts val="563"/>
              </a:spcBef>
              <a:spcAft>
                <a:spcPct val="0"/>
              </a:spcAft>
              <a:buSzTx/>
            </a:pPr>
            <a:endParaRPr lang="en-US" altLang="en-US" sz="2800" dirty="0">
              <a:solidFill>
                <a:srgbClr val="FFFFFF"/>
              </a:solidFill>
              <a:latin typeface="Verdana" panose="020B0604030504040204" pitchFamily="34" charset="0"/>
              <a:sym typeface="Verdana" panose="020B0604030504040204" pitchFamily="34" charset="0"/>
            </a:endParaRPr>
          </a:p>
          <a:p>
            <a:pPr marL="0" indent="0">
              <a:spcBef>
                <a:spcPts val="563"/>
              </a:spcBef>
              <a:spcAft>
                <a:spcPct val="0"/>
              </a:spcAft>
              <a:buClr>
                <a:srgbClr val="FFFFFF"/>
              </a:buClr>
              <a:buSzTx/>
            </a:pPr>
            <a:r>
              <a:rPr lang="en-US" altLang="en-US" dirty="0">
                <a:hlinkClick r:id="rId3"/>
              </a:rPr>
              <a:t>https://nrich.maths.org/barcelona2024</a:t>
            </a:r>
            <a:br>
              <a:rPr lang="en-US" altLang="en-US" dirty="0"/>
            </a:br>
            <a:br>
              <a:rPr lang="en-US" altLang="en-US" dirty="0"/>
            </a:br>
            <a:r>
              <a:rPr lang="en-US" altLang="en-US" dirty="0" err="1"/>
              <a:t>Muchas</a:t>
            </a:r>
            <a:r>
              <a:rPr lang="en-US" altLang="en-US" dirty="0"/>
              <a:t> gracias</a:t>
            </a:r>
          </a:p>
        </p:txBody>
      </p:sp>
    </p:spTree>
  </p:cSld>
  <p:clrMapOvr>
    <a:masterClrMapping/>
  </p:clrMapOvr>
  <p:transition advClick="0"/>
</p:sld>
</file>

<file path=ppt/theme/theme1.xml><?xml version="1.0" encoding="utf-8"?>
<a:theme xmlns:a="http://schemas.openxmlformats.org/drawingml/2006/main" name="NRICH">
  <a:themeElements>
    <a:clrScheme name="NRI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RICH">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NRIC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IC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IC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IC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IC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IC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IC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IC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IC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IC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IC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IC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RICH1">
  <a:themeElements>
    <a:clrScheme name="1_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NRICH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1_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NRICH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NRICH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NRICH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NRICH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NRICH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NRICH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NRICH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NRICH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NRICH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NRICH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NRICH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Default Design">
  <a:themeElements>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5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NRICH1">
  <a:themeElements>
    <a:clrScheme name="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RICH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sng" strike="noStrike" cap="none" normalizeH="0" baseline="0">
            <a:ln>
              <a:noFill/>
            </a:ln>
            <a:solidFill>
              <a:schemeClr val="tx1"/>
            </a:solidFill>
            <a:effectLst/>
            <a:latin typeface="Arial" charset="0"/>
            <a:ea typeface="ＭＳ Ｐゴシック" charset="0"/>
            <a:cs typeface="Arial" charset="0"/>
          </a:defRPr>
        </a:defPPr>
      </a:lstStyle>
    </a:lnDef>
  </a:objectDefaults>
  <a:extraClrSchemeLst>
    <a:extraClrScheme>
      <a:clrScheme name="NRICH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RICH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RICH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RICH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RICH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RICH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RICH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RICH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RICH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RICH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RICH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RICH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UKMT</Template>
  <TotalTime>1049</TotalTime>
  <Words>379</Words>
  <Application>Microsoft Macintosh PowerPoint</Application>
  <PresentationFormat>Widescreen</PresentationFormat>
  <Paragraphs>38</Paragraphs>
  <Slides>8</Slides>
  <Notes>4</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8</vt:i4>
      </vt:variant>
    </vt:vector>
  </HeadingPairs>
  <TitlesOfParts>
    <vt:vector size="19" baseType="lpstr">
      <vt:lpstr>ＭＳ Ｐゴシック</vt:lpstr>
      <vt:lpstr>Arial</vt:lpstr>
      <vt:lpstr>Calibri</vt:lpstr>
      <vt:lpstr>Times New Roman</vt:lpstr>
      <vt:lpstr>Verdana</vt:lpstr>
      <vt:lpstr>Wingdings</vt:lpstr>
      <vt:lpstr>NRICH</vt:lpstr>
      <vt:lpstr>1_NRICH1</vt:lpstr>
      <vt:lpstr>2_Default Design</vt:lpstr>
      <vt:lpstr>5_Default Design</vt:lpstr>
      <vt:lpstr>NRICH1</vt:lpstr>
      <vt:lpstr>PowerPoint Presentation</vt:lpstr>
      <vt:lpstr>PowerPoint Presentation</vt:lpstr>
      <vt:lpstr>Para funcionar matemáticamente</vt:lpstr>
      <vt:lpstr>Para funcionar matemáticamente</vt:lpstr>
      <vt:lpstr>PowerPoint Presentation</vt:lpstr>
      <vt:lpstr>¿Qué ofrecemos a nuestros estudiantes?</vt:lpstr>
      <vt:lpstr>PowerPoint Presentation</vt:lpstr>
      <vt:lpstr>PowerPoint Presentation</vt:lpstr>
    </vt:vector>
  </TitlesOfParts>
  <Company>nrich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it Worth?</dc:title>
  <dc:creator>Alison Kiddle</dc:creator>
  <cp:lastModifiedBy>Charlie Gilderdale</cp:lastModifiedBy>
  <cp:revision>71</cp:revision>
  <cp:lastPrinted>2020-11-18T20:08:38Z</cp:lastPrinted>
  <dcterms:created xsi:type="dcterms:W3CDTF">2011-09-09T13:09:02Z</dcterms:created>
  <dcterms:modified xsi:type="dcterms:W3CDTF">2024-04-02T11:48:39Z</dcterms:modified>
</cp:coreProperties>
</file>