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D454"/>
    <a:srgbClr val="A162D0"/>
    <a:srgbClr val="6893C6"/>
    <a:srgbClr val="9148C8"/>
    <a:srgbClr val="F68426"/>
    <a:srgbClr val="F57913"/>
    <a:srgbClr val="C78E55"/>
    <a:srgbClr val="00FF00"/>
    <a:srgbClr val="FF3232"/>
    <a:srgbClr val="9966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C9587-2AB7-4AB1-93E5-E102E9278C0A}" type="datetimeFigureOut">
              <a:rPr lang="en-GB" smtClean="0"/>
              <a:pPr/>
              <a:t>14/07/2015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E7E27-A87B-4540-92F8-B24EFB4CDC1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7E27-A87B-4540-92F8-B24EFB4CDC12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14/07/2015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14/07/2015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14/07/2015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14/07/2015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14/07/2015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E76F3-C03E-4A2C-A62A-99D3EE1C4EC1}" type="datetimeFigureOut">
              <a:rPr lang="en-GB" smtClean="0"/>
              <a:pPr/>
              <a:t>14/07/2015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E76F3-C03E-4A2C-A62A-99D3EE1C4EC1}" type="datetimeFigureOut">
              <a:rPr lang="en-GB" smtClean="0"/>
              <a:pPr/>
              <a:t>14/07/2015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E8582-11A7-4E5D-9633-4B4572381FB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971600" y="548680"/>
            <a:ext cx="6480720" cy="6192688"/>
            <a:chOff x="971600" y="548680"/>
            <a:chExt cx="6480720" cy="6192688"/>
          </a:xfrm>
          <a:noFill/>
        </p:grpSpPr>
        <p:sp>
          <p:nvSpPr>
            <p:cNvPr id="4" name="Oval 3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" name="Rectangle 5"/>
          <p:cNvSpPr/>
          <p:nvPr/>
        </p:nvSpPr>
        <p:spPr>
          <a:xfrm>
            <a:off x="251520" y="332656"/>
            <a:ext cx="7920880" cy="65253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971600" y="548680"/>
            <a:ext cx="6480720" cy="6192688"/>
            <a:chOff x="971600" y="548680"/>
            <a:chExt cx="6480720" cy="6192688"/>
          </a:xfrm>
          <a:noFill/>
        </p:grpSpPr>
        <p:sp>
          <p:nvSpPr>
            <p:cNvPr id="4" name="Oval 3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" name="Rectangle 5"/>
          <p:cNvSpPr/>
          <p:nvPr/>
        </p:nvSpPr>
        <p:spPr>
          <a:xfrm>
            <a:off x="251520" y="332656"/>
            <a:ext cx="7920880" cy="65253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971600" y="476672"/>
            <a:ext cx="6480720" cy="6192688"/>
            <a:chOff x="971600" y="548680"/>
            <a:chExt cx="6480720" cy="6192688"/>
          </a:xfrm>
        </p:grpSpPr>
        <p:sp>
          <p:nvSpPr>
            <p:cNvPr id="19" name="Pie 18"/>
            <p:cNvSpPr/>
            <p:nvPr/>
          </p:nvSpPr>
          <p:spPr>
            <a:xfrm>
              <a:off x="971600" y="548680"/>
              <a:ext cx="4320480" cy="4320480"/>
            </a:xfrm>
            <a:prstGeom prst="pie">
              <a:avLst>
                <a:gd name="adj1" fmla="val 7179576"/>
                <a:gd name="adj2" fmla="val 18067565"/>
              </a:avLst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8" name="Pie 17"/>
            <p:cNvSpPr/>
            <p:nvPr/>
          </p:nvSpPr>
          <p:spPr>
            <a:xfrm>
              <a:off x="2051720" y="2420888"/>
              <a:ext cx="4320480" cy="4320480"/>
            </a:xfrm>
            <a:prstGeom prst="pie">
              <a:avLst>
                <a:gd name="adj1" fmla="val 21560122"/>
                <a:gd name="adj2" fmla="val 1082747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7" name="Pie 16"/>
            <p:cNvSpPr/>
            <p:nvPr/>
          </p:nvSpPr>
          <p:spPr>
            <a:xfrm>
              <a:off x="3131840" y="548680"/>
              <a:ext cx="4320480" cy="4320480"/>
            </a:xfrm>
            <a:prstGeom prst="pie">
              <a:avLst>
                <a:gd name="adj1" fmla="val 14384702"/>
                <a:gd name="adj2" fmla="val 3639930"/>
              </a:avLst>
            </a:prstGeom>
            <a:solidFill>
              <a:srgbClr val="6893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2051720" y="548680"/>
              <a:ext cx="5400600" cy="6192688"/>
              <a:chOff x="2051720" y="548680"/>
              <a:chExt cx="5400600" cy="619268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15" name="Pie 14"/>
              <p:cNvSpPr/>
              <p:nvPr/>
            </p:nvSpPr>
            <p:spPr>
              <a:xfrm>
                <a:off x="2051720" y="2420888"/>
                <a:ext cx="4320480" cy="4320480"/>
              </a:xfrm>
              <a:prstGeom prst="pie">
                <a:avLst>
                  <a:gd name="adj1" fmla="val 18025254"/>
                  <a:gd name="adj2" fmla="val 8852"/>
                </a:avLst>
              </a:prstGeom>
              <a:solidFill>
                <a:srgbClr val="A162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Pie 15"/>
              <p:cNvSpPr/>
              <p:nvPr/>
            </p:nvSpPr>
            <p:spPr>
              <a:xfrm>
                <a:off x="3131840" y="548680"/>
                <a:ext cx="4320480" cy="4320480"/>
              </a:xfrm>
              <a:prstGeom prst="pie">
                <a:avLst>
                  <a:gd name="adj1" fmla="val 3579041"/>
                  <a:gd name="adj2" fmla="val 7190337"/>
                </a:avLst>
              </a:prstGeom>
              <a:solidFill>
                <a:srgbClr val="A162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971600" y="548680"/>
              <a:ext cx="5400600" cy="6192688"/>
              <a:chOff x="971600" y="548680"/>
              <a:chExt cx="5400600" cy="6192688"/>
            </a:xfrm>
            <a:solidFill>
              <a:srgbClr val="00FF00"/>
            </a:solidFill>
          </p:grpSpPr>
          <p:sp>
            <p:nvSpPr>
              <p:cNvPr id="13" name="Pie 12"/>
              <p:cNvSpPr/>
              <p:nvPr/>
            </p:nvSpPr>
            <p:spPr>
              <a:xfrm>
                <a:off x="2051720" y="2420888"/>
                <a:ext cx="4320480" cy="4320480"/>
              </a:xfrm>
              <a:prstGeom prst="pie">
                <a:avLst>
                  <a:gd name="adj1" fmla="val 10778896"/>
                  <a:gd name="adj2" fmla="val 14373863"/>
                </a:avLst>
              </a:prstGeom>
              <a:solidFill>
                <a:srgbClr val="F684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Pie 13"/>
              <p:cNvSpPr/>
              <p:nvPr/>
            </p:nvSpPr>
            <p:spPr>
              <a:xfrm>
                <a:off x="971600" y="548680"/>
                <a:ext cx="4320480" cy="4320480"/>
              </a:xfrm>
              <a:prstGeom prst="pie">
                <a:avLst>
                  <a:gd name="adj1" fmla="val 3602358"/>
                  <a:gd name="adj2" fmla="val 7232171"/>
                </a:avLst>
              </a:prstGeom>
              <a:solidFill>
                <a:srgbClr val="F684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971600" y="548680"/>
              <a:ext cx="6480720" cy="4320480"/>
              <a:chOff x="971600" y="548680"/>
              <a:chExt cx="6480720" cy="4320480"/>
            </a:xfrm>
          </p:grpSpPr>
          <p:sp>
            <p:nvSpPr>
              <p:cNvPr id="11" name="Pie 10"/>
              <p:cNvSpPr/>
              <p:nvPr/>
            </p:nvSpPr>
            <p:spPr>
              <a:xfrm>
                <a:off x="3131840" y="548680"/>
                <a:ext cx="4320480" cy="4320480"/>
              </a:xfrm>
              <a:prstGeom prst="pie">
                <a:avLst>
                  <a:gd name="adj1" fmla="val 10778896"/>
                  <a:gd name="adj2" fmla="val 14373863"/>
                </a:avLst>
              </a:prstGeom>
              <a:solidFill>
                <a:srgbClr val="54D4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Pie 11"/>
              <p:cNvSpPr/>
              <p:nvPr/>
            </p:nvSpPr>
            <p:spPr>
              <a:xfrm>
                <a:off x="971600" y="548680"/>
                <a:ext cx="4320480" cy="4320480"/>
              </a:xfrm>
              <a:prstGeom prst="pie">
                <a:avLst>
                  <a:gd name="adj1" fmla="val 17961323"/>
                  <a:gd name="adj2" fmla="val 21561831"/>
                </a:avLst>
              </a:prstGeom>
              <a:solidFill>
                <a:srgbClr val="54D4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971600" y="548680"/>
              <a:ext cx="6480720" cy="6192688"/>
              <a:chOff x="971600" y="548680"/>
              <a:chExt cx="6480720" cy="6192688"/>
            </a:xfrm>
          </p:grpSpPr>
          <p:sp>
            <p:nvSpPr>
              <p:cNvPr id="6" name="Pie 5"/>
              <p:cNvSpPr/>
              <p:nvPr/>
            </p:nvSpPr>
            <p:spPr>
              <a:xfrm>
                <a:off x="971600" y="548680"/>
                <a:ext cx="4320480" cy="4320480"/>
              </a:xfrm>
              <a:prstGeom prst="pie">
                <a:avLst>
                  <a:gd name="adj1" fmla="val 21584066"/>
                  <a:gd name="adj2" fmla="val 3580885"/>
                </a:avLst>
              </a:prstGeom>
              <a:solidFill>
                <a:srgbClr val="C78E5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Pie 8"/>
              <p:cNvSpPr/>
              <p:nvPr/>
            </p:nvSpPr>
            <p:spPr>
              <a:xfrm>
                <a:off x="3131840" y="548680"/>
                <a:ext cx="4320480" cy="4320480"/>
              </a:xfrm>
              <a:prstGeom prst="pie">
                <a:avLst>
                  <a:gd name="adj1" fmla="val 7247903"/>
                  <a:gd name="adj2" fmla="val 10804870"/>
                </a:avLst>
              </a:prstGeom>
              <a:solidFill>
                <a:srgbClr val="C78E5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Pie 9"/>
              <p:cNvSpPr/>
              <p:nvPr/>
            </p:nvSpPr>
            <p:spPr>
              <a:xfrm>
                <a:off x="2051720" y="2420888"/>
                <a:ext cx="4320480" cy="4320480"/>
              </a:xfrm>
              <a:prstGeom prst="pie">
                <a:avLst>
                  <a:gd name="adj1" fmla="val 14434007"/>
                  <a:gd name="adj2" fmla="val 17999095"/>
                </a:avLst>
              </a:prstGeom>
              <a:solidFill>
                <a:srgbClr val="C78E5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" name="Group 8"/>
            <p:cNvGrpSpPr/>
            <p:nvPr/>
          </p:nvGrpSpPr>
          <p:grpSpPr>
            <a:xfrm>
              <a:off x="971600" y="548680"/>
              <a:ext cx="6480720" cy="6192688"/>
              <a:chOff x="971600" y="548680"/>
              <a:chExt cx="6480720" cy="6192688"/>
            </a:xfrm>
            <a:noFill/>
          </p:grpSpPr>
          <p:sp>
            <p:nvSpPr>
              <p:cNvPr id="8" name="Oval 7"/>
              <p:cNvSpPr/>
              <p:nvPr/>
            </p:nvSpPr>
            <p:spPr>
              <a:xfrm>
                <a:off x="2051720" y="2420888"/>
                <a:ext cx="4320480" cy="432048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Oval 3"/>
              <p:cNvSpPr/>
              <p:nvPr/>
            </p:nvSpPr>
            <p:spPr>
              <a:xfrm>
                <a:off x="971600" y="548680"/>
                <a:ext cx="4320480" cy="432048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131840" y="548680"/>
                <a:ext cx="4320480" cy="432048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25" name="Rectangle 24"/>
          <p:cNvSpPr/>
          <p:nvPr/>
        </p:nvSpPr>
        <p:spPr>
          <a:xfrm>
            <a:off x="251520" y="332656"/>
            <a:ext cx="7920880" cy="65253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1</Words>
  <Application>Microsoft Office PowerPoint</Application>
  <PresentationFormat>On-screen Show (4:3)</PresentationFormat>
  <Paragraphs>1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47</cp:revision>
  <dcterms:created xsi:type="dcterms:W3CDTF">2015-05-01T13:09:48Z</dcterms:created>
  <dcterms:modified xsi:type="dcterms:W3CDTF">2015-07-14T12:15:56Z</dcterms:modified>
</cp:coreProperties>
</file>