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0" r:id="rId2"/>
    <p:sldMasterId id="2147483651" r:id="rId3"/>
    <p:sldMasterId id="2147483652" r:id="rId4"/>
    <p:sldMasterId id="2147483653" r:id="rId5"/>
  </p:sldMasterIdLst>
  <p:notesMasterIdLst>
    <p:notesMasterId r:id="rId12"/>
  </p:notesMasterIdLst>
  <p:handoutMasterIdLst>
    <p:handoutMasterId r:id="rId13"/>
  </p:handoutMasterIdLst>
  <p:sldIdLst>
    <p:sldId id="277" r:id="rId6"/>
    <p:sldId id="269" r:id="rId7"/>
    <p:sldId id="271" r:id="rId8"/>
    <p:sldId id="268" r:id="rId9"/>
    <p:sldId id="276" r:id="rId10"/>
    <p:sldId id="275" r:id="rId11"/>
  </p:sldIdLst>
  <p:sldSz cx="12192000" cy="6858000"/>
  <p:notesSz cx="6858000" cy="9144000"/>
  <p:defaultTextStyle>
    <a:defPPr>
      <a:defRPr lang="en-GB"/>
    </a:defPPr>
    <a:lvl1pPr algn="l" rtl="0" eaLnBrk="0" fontAlgn="base" hangingPunct="0">
      <a:spcBef>
        <a:spcPct val="0"/>
      </a:spcBef>
      <a:spcAft>
        <a:spcPct val="0"/>
      </a:spcAft>
      <a:defRPr u="sng"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u="sng"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u="sng"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u="sng"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u="sng"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u="sng"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u="sng"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u="sng"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u="sng"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801"/>
  </p:normalViewPr>
  <p:slideViewPr>
    <p:cSldViewPr>
      <p:cViewPr varScale="1">
        <p:scale>
          <a:sx n="93" d="100"/>
          <a:sy n="93" d="100"/>
        </p:scale>
        <p:origin x="216" y="504"/>
      </p:cViewPr>
      <p:guideLst>
        <p:guide orient="horz" pos="2160"/>
        <p:guide pos="384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87DBA8-5D39-13D9-3405-FEF68C1B1AE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47E75AC5-1CEC-6D40-43FF-1329F6B96B94}"/>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CA04215-1813-0044-A06D-CF50CC2AC838}" type="datetimeFigureOut">
              <a:rPr lang="en-US" altLang="en-US"/>
              <a:pPr>
                <a:defRPr/>
              </a:pPr>
              <a:t>7/4/22</a:t>
            </a:fld>
            <a:endParaRPr lang="en-US" altLang="en-US"/>
          </a:p>
        </p:txBody>
      </p:sp>
      <p:sp>
        <p:nvSpPr>
          <p:cNvPr id="4" name="Footer Placeholder 3">
            <a:extLst>
              <a:ext uri="{FF2B5EF4-FFF2-40B4-BE49-F238E27FC236}">
                <a16:creationId xmlns:a16="http://schemas.microsoft.com/office/drawing/2014/main" id="{F0BC0429-69F4-1E5B-B45D-A4DAFD443DB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43DAEFB1-1AEF-C722-F82E-3FCDBA1E241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7941801-B78A-4046-9E95-CE4FDBC1CD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A0C0B0-271E-7BDB-D589-76AD9C42D25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7F7E8E52-12A1-B34E-00A7-82209056637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B4E05B81-BDDA-C84A-9514-B289648ADB42}" type="datetimeFigureOut">
              <a:rPr lang="en-US" altLang="en-US"/>
              <a:pPr>
                <a:defRPr/>
              </a:pPr>
              <a:t>7/4/22</a:t>
            </a:fld>
            <a:endParaRPr lang="en-US" altLang="en-US"/>
          </a:p>
        </p:txBody>
      </p:sp>
      <p:sp>
        <p:nvSpPr>
          <p:cNvPr id="4" name="Slide Image Placeholder 3">
            <a:extLst>
              <a:ext uri="{FF2B5EF4-FFF2-40B4-BE49-F238E27FC236}">
                <a16:creationId xmlns:a16="http://schemas.microsoft.com/office/drawing/2014/main" id="{0CFC1D6F-FFB7-23D0-5C2B-5669AF505D2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C589E28-1654-7CC2-1F62-5C171328C7A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4CEA3062-7F01-BC08-5D2D-9DADB396257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4D6AFD8-F134-EE45-925B-672693D9E1E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F1A77282-E19D-8D4D-8408-ABADB71B14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FE73BAED-ED7A-9004-24CD-2269A3A662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230C8B0F-0D0A-718E-C948-3CEE277303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latin typeface="Arial" panose="020B0604020202020204" pitchFamily="34" charset="0"/>
                <a:ea typeface="ＭＳ Ｐゴシック" panose="020B0600070205080204" pitchFamily="34" charset="-128"/>
              </a:rPr>
              <a:t>The topic of this webinar is all about nurturing successful mathematicians.  We are excited to share with you some work we’ve been doing that has been inspired by research carried out into Mathematical Proficiency by Kilpatrick, Swafford and Findell in 2001 – the full reference is on the NRICH website.</a:t>
            </a:r>
            <a:endParaRPr lang="en-GB" altLang="en-US">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The image you can see is our child-friendly version which depicts the five ingredients of being a successful mathematician. </a:t>
            </a:r>
          </a:p>
          <a:p>
            <a:r>
              <a:rPr lang="en-GB" altLang="en-US">
                <a:latin typeface="Arial" panose="020B0604020202020204" pitchFamily="34" charset="0"/>
                <a:ea typeface="ＭＳ Ｐゴシック" panose="020B0600070205080204" pitchFamily="34" charset="-128"/>
              </a:rPr>
              <a:t>Let’s take a look in a bit more detail at each of the five strands.</a:t>
            </a:r>
          </a:p>
        </p:txBody>
      </p:sp>
      <p:sp>
        <p:nvSpPr>
          <p:cNvPr id="26627" name="Slide Number Placeholder 3">
            <a:extLst>
              <a:ext uri="{FF2B5EF4-FFF2-40B4-BE49-F238E27FC236}">
                <a16:creationId xmlns:a16="http://schemas.microsoft.com/office/drawing/2014/main" id="{3A860510-F2E2-10C7-9562-9D64BE0456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u="sng">
                <a:solidFill>
                  <a:schemeClr val="tx1"/>
                </a:solidFill>
                <a:latin typeface="Arial" panose="020B0604020202020204" pitchFamily="34" charset="0"/>
                <a:ea typeface="ＭＳ Ｐゴシック" panose="020B0600070205080204" pitchFamily="34" charset="-128"/>
              </a:defRPr>
            </a:lvl1pPr>
            <a:lvl2pPr marL="742950" indent="-285750">
              <a:defRPr u="sng">
                <a:solidFill>
                  <a:schemeClr val="tx1"/>
                </a:solidFill>
                <a:latin typeface="Arial" panose="020B0604020202020204" pitchFamily="34" charset="0"/>
                <a:ea typeface="ＭＳ Ｐゴシック" panose="020B0600070205080204" pitchFamily="34" charset="-128"/>
              </a:defRPr>
            </a:lvl2pPr>
            <a:lvl3pPr marL="1143000" indent="-228600">
              <a:defRPr u="sng">
                <a:solidFill>
                  <a:schemeClr val="tx1"/>
                </a:solidFill>
                <a:latin typeface="Arial" panose="020B0604020202020204" pitchFamily="34" charset="0"/>
                <a:ea typeface="ＭＳ Ｐゴシック" panose="020B0600070205080204" pitchFamily="34" charset="-128"/>
              </a:defRPr>
            </a:lvl3pPr>
            <a:lvl4pPr marL="1600200" indent="-228600">
              <a:defRPr u="sng">
                <a:solidFill>
                  <a:schemeClr val="tx1"/>
                </a:solidFill>
                <a:latin typeface="Arial" panose="020B0604020202020204" pitchFamily="34" charset="0"/>
                <a:ea typeface="ＭＳ Ｐゴシック" panose="020B0600070205080204" pitchFamily="34" charset="-128"/>
              </a:defRPr>
            </a:lvl4pPr>
            <a:lvl5pPr marL="2057400" indent="-228600">
              <a:defRPr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9pPr>
          </a:lstStyle>
          <a:p>
            <a:fld id="{05830FBB-D6E2-074D-86E6-920316CADECF}" type="slidenum">
              <a:rPr lang="en-US" altLang="en-US" smtClean="0"/>
              <a:pPr/>
              <a:t>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Google Shape;241;p26:notes">
            <a:extLst>
              <a:ext uri="{FF2B5EF4-FFF2-40B4-BE49-F238E27FC236}">
                <a16:creationId xmlns:a16="http://schemas.microsoft.com/office/drawing/2014/main" id="{15872083-2881-3D9A-476B-895706C1F494}"/>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sp>
      <p:sp>
        <p:nvSpPr>
          <p:cNvPr id="31746" name="Google Shape;242;p26:notes">
            <a:extLst>
              <a:ext uri="{FF2B5EF4-FFF2-40B4-BE49-F238E27FC236}">
                <a16:creationId xmlns:a16="http://schemas.microsoft.com/office/drawing/2014/main" id="{140D7988-7B06-7D53-0104-31A4E41791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
        <p:nvSpPr>
          <p:cNvPr id="31747" name="Google Shape;243;p26:notes">
            <a:extLst>
              <a:ext uri="{FF2B5EF4-FFF2-40B4-BE49-F238E27FC236}">
                <a16:creationId xmlns:a16="http://schemas.microsoft.com/office/drawing/2014/main" id="{E0C090C4-FF2F-30D8-0167-3CA1618D22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u="sng">
                <a:solidFill>
                  <a:schemeClr val="tx1"/>
                </a:solidFill>
                <a:latin typeface="Arial" panose="020B0604020202020204" pitchFamily="34" charset="0"/>
                <a:ea typeface="ＭＳ Ｐゴシック" panose="020B0600070205080204" pitchFamily="34" charset="-128"/>
              </a:defRPr>
            </a:lvl1pPr>
            <a:lvl2pPr marL="742950" indent="-285750">
              <a:defRPr u="sng">
                <a:solidFill>
                  <a:schemeClr val="tx1"/>
                </a:solidFill>
                <a:latin typeface="Arial" panose="020B0604020202020204" pitchFamily="34" charset="0"/>
                <a:ea typeface="ＭＳ Ｐゴシック" panose="020B0600070205080204" pitchFamily="34" charset="-128"/>
              </a:defRPr>
            </a:lvl2pPr>
            <a:lvl3pPr marL="1143000" indent="-228600">
              <a:defRPr u="sng">
                <a:solidFill>
                  <a:schemeClr val="tx1"/>
                </a:solidFill>
                <a:latin typeface="Arial" panose="020B0604020202020204" pitchFamily="34" charset="0"/>
                <a:ea typeface="ＭＳ Ｐゴシック" panose="020B0600070205080204" pitchFamily="34" charset="-128"/>
              </a:defRPr>
            </a:lvl3pPr>
            <a:lvl4pPr marL="1600200" indent="-228600">
              <a:defRPr u="sng">
                <a:solidFill>
                  <a:schemeClr val="tx1"/>
                </a:solidFill>
                <a:latin typeface="Arial" panose="020B0604020202020204" pitchFamily="34" charset="0"/>
                <a:ea typeface="ＭＳ Ｐゴシック" panose="020B0600070205080204" pitchFamily="34" charset="-128"/>
              </a:defRPr>
            </a:lvl4pPr>
            <a:lvl5pPr marL="2057400" indent="-228600">
              <a:defRPr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9pPr>
          </a:lstStyle>
          <a:p>
            <a:fld id="{00C92A06-EA00-064F-8F1E-9C860E681760}" type="slidenum">
              <a:rPr lang="en-GB" altLang="en-US" smtClean="0"/>
              <a:pPr/>
              <a:t>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91781695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7319378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2552" y="274639"/>
            <a:ext cx="2787649"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9"/>
            <a:ext cx="8159751"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92204694"/>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a:xfrm>
            <a:off x="2186517" y="980728"/>
            <a:ext cx="7749911" cy="767902"/>
          </a:xfrm>
        </p:spPr>
        <p:txBody>
          <a:bodyPr/>
          <a:lstStyle/>
          <a:p>
            <a:r>
              <a:rPr lang="en-US" dirty="0"/>
              <a:t>Click to edit Master title style</a:t>
            </a:r>
            <a:endParaRPr lang="en-GB" dirty="0"/>
          </a:p>
        </p:txBody>
      </p:sp>
      <p:sp>
        <p:nvSpPr>
          <p:cNvPr id="4" name="Footer Placeholder 1">
            <a:extLst>
              <a:ext uri="{FF2B5EF4-FFF2-40B4-BE49-F238E27FC236}">
                <a16:creationId xmlns:a16="http://schemas.microsoft.com/office/drawing/2014/main" id="{6DE31CFB-1A2F-8B25-0BE3-CFB4F0C60098}"/>
              </a:ext>
            </a:extLst>
          </p:cNvPr>
          <p:cNvSpPr>
            <a:spLocks noGrp="1"/>
          </p:cNvSpPr>
          <p:nvPr>
            <p:ph type="ftr" sz="quarter" idx="10"/>
          </p:nvPr>
        </p:nvSpPr>
        <p:spPr>
          <a:xfrm>
            <a:off x="1968500" y="6237288"/>
            <a:ext cx="10110788" cy="455612"/>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en-US"/>
              <a:t>nrich.maths.org</a:t>
            </a:r>
          </a:p>
          <a:p>
            <a:pPr>
              <a:defRPr/>
            </a:pPr>
            <a:r>
              <a:rPr lang="en-US" altLang="en-US"/>
              <a:t> </a:t>
            </a:r>
            <a:r>
              <a:rPr lang="en-US" altLang="en-US" sz="1200"/>
              <a:t>© University of Cambridge</a:t>
            </a:r>
            <a:endParaRPr lang="en-GB" altLang="en-US" sz="1200"/>
          </a:p>
        </p:txBody>
      </p:sp>
    </p:spTree>
    <p:extLst>
      <p:ext uri="{BB962C8B-B14F-4D97-AF65-F5344CB8AC3E}">
        <p14:creationId xmlns:p14="http://schemas.microsoft.com/office/powerpoint/2010/main" val="637694244"/>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4"/>
        <p:cNvGrpSpPr/>
        <p:nvPr/>
      </p:nvGrpSpPr>
      <p:grpSpPr>
        <a:xfrm>
          <a:off x="0" y="0"/>
          <a:ext cx="0" cy="0"/>
          <a:chOff x="0" y="0"/>
          <a:chExt cx="0" cy="0"/>
        </a:xfrm>
      </p:grpSpPr>
      <p:sp>
        <p:nvSpPr>
          <p:cNvPr id="15" name="Google Shape;15;p28"/>
          <p:cNvSpPr txBox="1">
            <a:spLocks noGrp="1"/>
          </p:cNvSpPr>
          <p:nvPr>
            <p:ph type="subTitle" idx="1"/>
          </p:nvPr>
        </p:nvSpPr>
        <p:spPr>
          <a:xfrm>
            <a:off x="1828800" y="3886200"/>
            <a:ext cx="8534400" cy="1752600"/>
          </a:xfrm>
          <a:prstGeom prst="rect">
            <a:avLst/>
          </a:prstGeom>
          <a:noFill/>
          <a:ln>
            <a:noFill/>
          </a:ln>
        </p:spPr>
        <p:txBody>
          <a:bodyPr spcFirstLastPara="1" lIns="91425" tIns="45700" rIns="91425" bIns="45700">
            <a:noAutofit/>
          </a:bodyPr>
          <a:lstStyle>
            <a:lvl1pPr lvl="0" algn="ctr">
              <a:spcBef>
                <a:spcPts val="640"/>
              </a:spcBef>
              <a:spcAft>
                <a:spcPts val="0"/>
              </a:spcAft>
              <a:buClr>
                <a:srgbClr val="000099"/>
              </a:buClr>
              <a:buSzPts val="3200"/>
              <a:buNone/>
              <a:defRPr/>
            </a:lvl1pPr>
            <a:lvl2pPr lvl="1" algn="ctr">
              <a:spcBef>
                <a:spcPts val="560"/>
              </a:spcBef>
              <a:spcAft>
                <a:spcPts val="0"/>
              </a:spcAft>
              <a:buClr>
                <a:srgbClr val="000099"/>
              </a:buClr>
              <a:buSzPts val="2800"/>
              <a:buNone/>
              <a:defRPr/>
            </a:lvl2pPr>
            <a:lvl3pPr lvl="2" algn="ctr">
              <a:spcBef>
                <a:spcPts val="480"/>
              </a:spcBef>
              <a:spcAft>
                <a:spcPts val="0"/>
              </a:spcAft>
              <a:buClr>
                <a:srgbClr val="000099"/>
              </a:buClr>
              <a:buSzPts val="2400"/>
              <a:buNone/>
              <a:defRPr/>
            </a:lvl3pPr>
            <a:lvl4pPr lvl="3" algn="ctr">
              <a:spcBef>
                <a:spcPts val="400"/>
              </a:spcBef>
              <a:spcAft>
                <a:spcPts val="0"/>
              </a:spcAft>
              <a:buClr>
                <a:srgbClr val="000099"/>
              </a:buClr>
              <a:buSzPts val="2000"/>
              <a:buNone/>
              <a:defRPr/>
            </a:lvl4pPr>
            <a:lvl5pPr lvl="4" algn="ctr">
              <a:spcBef>
                <a:spcPts val="400"/>
              </a:spcBef>
              <a:spcAft>
                <a:spcPts val="0"/>
              </a:spcAft>
              <a:buClr>
                <a:srgbClr val="000099"/>
              </a:buClr>
              <a:buSzPts val="2000"/>
              <a:buNone/>
              <a:defRPr/>
            </a:lvl5pPr>
            <a:lvl6pPr lvl="5" algn="ctr">
              <a:spcBef>
                <a:spcPts val="400"/>
              </a:spcBef>
              <a:spcAft>
                <a:spcPts val="0"/>
              </a:spcAft>
              <a:buClr>
                <a:srgbClr val="000099"/>
              </a:buClr>
              <a:buSzPts val="2000"/>
              <a:buNone/>
              <a:defRPr/>
            </a:lvl6pPr>
            <a:lvl7pPr lvl="6" algn="ctr">
              <a:spcBef>
                <a:spcPts val="400"/>
              </a:spcBef>
              <a:spcAft>
                <a:spcPts val="0"/>
              </a:spcAft>
              <a:buClr>
                <a:srgbClr val="000099"/>
              </a:buClr>
              <a:buSzPts val="2000"/>
              <a:buNone/>
              <a:defRPr/>
            </a:lvl7pPr>
            <a:lvl8pPr lvl="7" algn="ctr">
              <a:spcBef>
                <a:spcPts val="400"/>
              </a:spcBef>
              <a:spcAft>
                <a:spcPts val="0"/>
              </a:spcAft>
              <a:buClr>
                <a:srgbClr val="000099"/>
              </a:buClr>
              <a:buSzPts val="2000"/>
              <a:buNone/>
              <a:defRPr/>
            </a:lvl8pPr>
            <a:lvl9pPr lvl="8" algn="ctr">
              <a:spcBef>
                <a:spcPts val="400"/>
              </a:spcBef>
              <a:spcAft>
                <a:spcPts val="0"/>
              </a:spcAft>
              <a:buClr>
                <a:srgbClr val="000099"/>
              </a:buClr>
              <a:buSzPts val="2000"/>
              <a:buNone/>
              <a:defRPr/>
            </a:lvl9pPr>
          </a:lstStyle>
          <a:p>
            <a:endParaRPr/>
          </a:p>
        </p:txBody>
      </p:sp>
      <p:sp>
        <p:nvSpPr>
          <p:cNvPr id="16" name="Google Shape;16;p28"/>
          <p:cNvSpPr txBox="1">
            <a:spLocks noGrp="1"/>
          </p:cNvSpPr>
          <p:nvPr>
            <p:ph type="title"/>
          </p:nvPr>
        </p:nvSpPr>
        <p:spPr>
          <a:xfrm>
            <a:off x="2133600" y="457200"/>
            <a:ext cx="7823200" cy="1066800"/>
          </a:xfrm>
          <a:prstGeom prst="rect">
            <a:avLst/>
          </a:prstGeom>
          <a:noFill/>
          <a:ln>
            <a:noFill/>
          </a:ln>
        </p:spPr>
        <p:txBody>
          <a:bodyPr spcFirstLastPara="1" lIns="91425" tIns="45700" rIns="91425" b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 name="Google Shape;17;p28">
            <a:extLst>
              <a:ext uri="{FF2B5EF4-FFF2-40B4-BE49-F238E27FC236}">
                <a16:creationId xmlns:a16="http://schemas.microsoft.com/office/drawing/2014/main" id="{EE583EBD-BD26-6354-AD5F-F1A62463D88A}"/>
              </a:ext>
            </a:extLst>
          </p:cNvPr>
          <p:cNvSpPr txBox="1">
            <a:spLocks noGrp="1"/>
          </p:cNvSpPr>
          <p:nvPr>
            <p:ph type="ftr" idx="10"/>
          </p:nvPr>
        </p:nvSpPr>
        <p:spPr>
          <a:xfrm>
            <a:off x="7440613" y="6237288"/>
            <a:ext cx="4543425" cy="455612"/>
          </a:xfrm>
          <a:prstGeom prst="rect">
            <a:avLst/>
          </a:prstGeom>
        </p:spPr>
        <p:txBody>
          <a:bodyPr vert="horz" wrap="square" lIns="91425" tIns="45700" rIns="91425" bIns="45700" numCol="1" anchor="ctr" anchorCtr="0" compatLnSpc="1">
            <a:prstTxWarp prst="textNoShape">
              <a:avLst/>
            </a:prstTxWarp>
            <a:noAutofit/>
          </a:bodyPr>
          <a:lstStyle>
            <a:lvl1pPr algn="r">
              <a:defRPr sz="1200" u="none">
                <a:solidFill>
                  <a:srgbClr val="003C71"/>
                </a:solidFill>
                <a:latin typeface="Arial" charset="0"/>
                <a:ea typeface="ＭＳ Ｐゴシック" charset="0"/>
                <a:cs typeface="Arial" charset="0"/>
                <a:sym typeface="Arial"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defRPr/>
            </a:pPr>
            <a:endParaRPr lang="en-US"/>
          </a:p>
        </p:txBody>
      </p:sp>
    </p:spTree>
    <p:extLst>
      <p:ext uri="{BB962C8B-B14F-4D97-AF65-F5344CB8AC3E}">
        <p14:creationId xmlns:p14="http://schemas.microsoft.com/office/powerpoint/2010/main" val="3675721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035156125"/>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23279226"/>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137608118"/>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4918" y="1600201"/>
            <a:ext cx="53699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388101" y="1600201"/>
            <a:ext cx="5372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14213823"/>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62124968"/>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4263431135"/>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46781914"/>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545933"/>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823382227"/>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718835796"/>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40547894"/>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2552" y="274639"/>
            <a:ext cx="2787649"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9"/>
            <a:ext cx="8159751"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29605404"/>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20750593"/>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1348581"/>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4068722219"/>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4918" y="1557338"/>
            <a:ext cx="5369983"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388101" y="1557338"/>
            <a:ext cx="537210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83449127"/>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49983962"/>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489998215"/>
      </p:ext>
    </p:extLst>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461797918"/>
      </p:ext>
    </p:extLst>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41853"/>
      </p:ext>
    </p:extLst>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87664960"/>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534150965"/>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89977486"/>
      </p:ext>
    </p:extLst>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2552" y="274638"/>
            <a:ext cx="2787649" cy="567531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8"/>
            <a:ext cx="8159751" cy="567531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16925074"/>
      </p:ext>
    </p:extLst>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941917987"/>
      </p:ext>
    </p:extLst>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07761352"/>
      </p:ext>
    </p:extLst>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002590173"/>
      </p:ext>
    </p:extLst>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20453295"/>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4918" y="1600201"/>
            <a:ext cx="53699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388101" y="1600201"/>
            <a:ext cx="5372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19627759"/>
      </p:ext>
    </p:extLst>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97494332"/>
      </p:ext>
    </p:extLst>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3037702142"/>
      </p:ext>
    </p:extLst>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758205"/>
      </p:ext>
    </p:extLst>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564010393"/>
      </p:ext>
    </p:extLst>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89176355"/>
      </p:ext>
    </p:extLst>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1124883"/>
      </p:ext>
    </p:extLst>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92735857"/>
      </p:ext>
    </p:extLst>
  </p:cSld>
  <p:clrMapOvr>
    <a:masterClrMapping/>
  </p:clrMapOvr>
  <p:transition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a:extLst>
              <a:ext uri="{FF2B5EF4-FFF2-40B4-BE49-F238E27FC236}">
                <a16:creationId xmlns:a16="http://schemas.microsoft.com/office/drawing/2014/main" id="{52397247-6634-22E0-389B-C8C717113E86}"/>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3180299"/>
      </p:ext>
    </p:extLst>
  </p:cSld>
  <p:clrMapOvr>
    <a:masterClrMapping/>
  </p:clrMapOvr>
  <p:transition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46C5A67C-CDC3-379E-8F9F-F3C5CA2F375D}"/>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71627894"/>
      </p:ext>
    </p:extLst>
  </p:cSld>
  <p:clrMapOvr>
    <a:masterClrMapping/>
  </p:clrMapOvr>
  <p:transition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a:extLst>
              <a:ext uri="{FF2B5EF4-FFF2-40B4-BE49-F238E27FC236}">
                <a16:creationId xmlns:a16="http://schemas.microsoft.com/office/drawing/2014/main" id="{FBC00ADF-1FF8-1D6E-74A5-A588FD6BA626}"/>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5292861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22943708"/>
      </p:ext>
    </p:extLst>
  </p:cSld>
  <p:clrMapOvr>
    <a:masterClrMapping/>
  </p:clrMapOvr>
  <p:transition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4918" y="1600201"/>
            <a:ext cx="53699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388101" y="1600201"/>
            <a:ext cx="5372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77F74BDA-B16C-C63E-ED11-AB63CA1C0D42}"/>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111259"/>
      </p:ext>
    </p:extLst>
  </p:cSld>
  <p:clrMapOvr>
    <a:masterClrMapping/>
  </p:clrMapOvr>
  <p:transition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B147B1EB-BC10-AB11-7FD5-230999076EB1}"/>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0519629"/>
      </p:ext>
    </p:extLst>
  </p:cSld>
  <p:clrMapOvr>
    <a:masterClrMapping/>
  </p:clrMapOvr>
  <p:transition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BA27E55C-F741-2CD8-C2DE-EB2B16A99178}"/>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10113217"/>
      </p:ext>
    </p:extLst>
  </p:cSld>
  <p:clrMapOvr>
    <a:masterClrMapping/>
  </p:clrMapOvr>
  <p:transition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7A6C4CD-7150-071A-8737-5FC4C30B6786}"/>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27998323"/>
      </p:ext>
    </p:extLst>
  </p:cSld>
  <p:clrMapOvr>
    <a:masterClrMapping/>
  </p:clrMapOvr>
  <p:transition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F3B142F0-6547-8322-0B76-7241A4178837}"/>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59484092"/>
      </p:ext>
    </p:extLst>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4D8CB689-4973-5987-6E6F-6BD473DCE2E5}"/>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72972412"/>
      </p:ext>
    </p:extLst>
  </p:cSld>
  <p:clrMapOvr>
    <a:masterClrMapping/>
  </p:clrMapOvr>
  <p:transition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FE12C8F1-4250-6BB7-8A1F-4F0FA58A0AEA}"/>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8147344"/>
      </p:ext>
    </p:extLst>
  </p:cSld>
  <p:clrMapOvr>
    <a:masterClrMapping/>
  </p:clrMapOvr>
  <p:transition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2552" y="274639"/>
            <a:ext cx="2787649"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9"/>
            <a:ext cx="8159751"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2C2FA87A-D21C-69B3-BE4A-56FC0F704068}"/>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58201505"/>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811788702"/>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111916"/>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76534001"/>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293393790"/>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CCCCFF"/>
            </a:gs>
          </a:gsLst>
          <a:path path="rect">
            <a:fillToRect t="100000" r="10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2352B5F-8A12-912B-83CC-A794D48848F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82A0BB9-6B50-1301-6079-10BF6932B8B4}"/>
              </a:ext>
            </a:extLst>
          </p:cNvPr>
          <p:cNvSpPr>
            <a:spLocks noGrp="1" noChangeArrowheads="1"/>
          </p:cNvSpPr>
          <p:nvPr>
            <p:ph type="body" idx="1"/>
          </p:nvPr>
        </p:nvSpPr>
        <p:spPr bwMode="auto">
          <a:xfrm>
            <a:off x="814388" y="1600200"/>
            <a:ext cx="109458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6">
            <a:extLst>
              <a:ext uri="{FF2B5EF4-FFF2-40B4-BE49-F238E27FC236}">
                <a16:creationId xmlns:a16="http://schemas.microsoft.com/office/drawing/2014/main" id="{08FF6FCE-424A-16FB-4105-41ED98C78E05}"/>
              </a:ext>
            </a:extLst>
          </p:cNvPr>
          <p:cNvSpPr>
            <a:spLocks noChangeArrowheads="1"/>
          </p:cNvSpPr>
          <p:nvPr/>
        </p:nvSpPr>
        <p:spPr bwMode="auto">
          <a:xfrm>
            <a:off x="4464050" y="6165850"/>
            <a:ext cx="2352675" cy="369888"/>
          </a:xfrm>
          <a:prstGeom prst="rect">
            <a:avLst/>
          </a:prstGeom>
          <a:noFill/>
          <a:ln>
            <a:noFill/>
          </a:ln>
        </p:spPr>
        <p:txBody>
          <a:bodyPr wrap="none">
            <a:spAutoFit/>
          </a:bodyPr>
          <a:lstStyle>
            <a:lvl1pPr eaLnBrk="0" hangingPunct="0">
              <a:defRPr sz="2400" u="sng">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u="sng">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u="sng">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u="sng">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altLang="en-US" sz="1800" u="none">
                <a:solidFill>
                  <a:schemeClr val="accent2"/>
                </a:solidFill>
              </a:rPr>
              <a:t>http://nrich.maths.org</a:t>
            </a:r>
            <a:endParaRPr lang="en-US" altLang="en-US" sz="1800" u="none">
              <a:solidFill>
                <a:schemeClr val="accent2"/>
              </a:solidFill>
            </a:endParaRPr>
          </a:p>
        </p:txBody>
      </p:sp>
      <p:pic>
        <p:nvPicPr>
          <p:cNvPr id="1029" name="Picture 7" descr="spiral">
            <a:extLst>
              <a:ext uri="{FF2B5EF4-FFF2-40B4-BE49-F238E27FC236}">
                <a16:creationId xmlns:a16="http://schemas.microsoft.com/office/drawing/2014/main" id="{88954001-A0BF-5302-2FA4-ED3742A3A4F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138" y="5973763"/>
            <a:ext cx="1679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123" r:id="rId12"/>
    <p:sldLayoutId id="2147484124" r:id="rId13"/>
  </p:sldLayoutIdLst>
  <p:transition advClick="0"/>
  <p:txStyles>
    <p:titleStyle>
      <a:lvl1pPr algn="ctr" rtl="0" eaLnBrk="0" fontAlgn="base" hangingPunct="0">
        <a:spcBef>
          <a:spcPct val="0"/>
        </a:spcBef>
        <a:spcAft>
          <a:spcPct val="0"/>
        </a:spcAft>
        <a:defRPr sz="4400" b="1">
          <a:solidFill>
            <a:srgbClr val="000099"/>
          </a:solidFill>
          <a:latin typeface="+mj-lt"/>
          <a:ea typeface="+mj-ea"/>
          <a:cs typeface="ＭＳ Ｐゴシック" charset="0"/>
        </a:defRPr>
      </a:lvl1pPr>
      <a:lvl2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b="1">
          <a:solidFill>
            <a:srgbClr val="000099"/>
          </a:solidFill>
          <a:latin typeface="Arial" charset="0"/>
          <a:ea typeface="ＭＳ Ｐゴシック" charset="0"/>
        </a:defRPr>
      </a:lvl6pPr>
      <a:lvl7pPr marL="914400" algn="ctr" rtl="0" eaLnBrk="0" fontAlgn="base" hangingPunct="0">
        <a:spcBef>
          <a:spcPct val="0"/>
        </a:spcBef>
        <a:spcAft>
          <a:spcPct val="0"/>
        </a:spcAft>
        <a:defRPr sz="4400" b="1">
          <a:solidFill>
            <a:srgbClr val="000099"/>
          </a:solidFill>
          <a:latin typeface="Arial" charset="0"/>
          <a:ea typeface="ＭＳ Ｐゴシック" charset="0"/>
        </a:defRPr>
      </a:lvl7pPr>
      <a:lvl8pPr marL="1371600" algn="ctr" rtl="0" eaLnBrk="0" fontAlgn="base" hangingPunct="0">
        <a:spcBef>
          <a:spcPct val="0"/>
        </a:spcBef>
        <a:spcAft>
          <a:spcPct val="0"/>
        </a:spcAft>
        <a:defRPr sz="4400" b="1">
          <a:solidFill>
            <a:srgbClr val="000099"/>
          </a:solidFill>
          <a:latin typeface="Arial" charset="0"/>
          <a:ea typeface="ＭＳ Ｐゴシック" charset="0"/>
        </a:defRPr>
      </a:lvl8pPr>
      <a:lvl9pPr marL="1828800" algn="ctr" rtl="0" eaLnBrk="0" fontAlgn="base" hangingPunct="0">
        <a:spcBef>
          <a:spcPct val="0"/>
        </a:spcBef>
        <a:spcAft>
          <a:spcPct val="0"/>
        </a:spcAft>
        <a:defRPr sz="4400" b="1">
          <a:solidFill>
            <a:srgbClr val="000099"/>
          </a:solidFill>
          <a:latin typeface="Arial" charset="0"/>
          <a:ea typeface="ＭＳ Ｐゴシック" charset="0"/>
        </a:defRPr>
      </a:lvl9pPr>
    </p:titleStyle>
    <p:bodyStyle>
      <a:lvl1pPr marL="455613" indent="-455613" algn="l" rtl="0" eaLnBrk="0" fontAlgn="base" hangingPunct="0">
        <a:spcBef>
          <a:spcPct val="20000"/>
        </a:spcBef>
        <a:spcAft>
          <a:spcPct val="0"/>
        </a:spcAft>
        <a:buFont typeface="Wingdings" pitchFamily="2" charset="2"/>
        <a:buChar char="Ø"/>
        <a:defRPr sz="3200">
          <a:solidFill>
            <a:srgbClr val="000099"/>
          </a:solidFill>
          <a:latin typeface="+mn-lt"/>
          <a:ea typeface="+mn-ea"/>
          <a:cs typeface="ＭＳ Ｐゴシック" charset="0"/>
        </a:defRPr>
      </a:lvl1pPr>
      <a:lvl2pPr marL="977900" indent="-342900" algn="l" rtl="0" eaLnBrk="0" fontAlgn="base" hangingPunct="0">
        <a:spcBef>
          <a:spcPct val="20000"/>
        </a:spcBef>
        <a:spcAft>
          <a:spcPct val="0"/>
        </a:spcAft>
        <a:buFont typeface="Wingdings" pitchFamily="2" charset="2"/>
        <a:buChar char="Ø"/>
        <a:defRPr sz="2800">
          <a:solidFill>
            <a:srgbClr val="000099"/>
          </a:solidFill>
          <a:latin typeface="+mn-lt"/>
          <a:ea typeface="+mn-ea"/>
        </a:defRPr>
      </a:lvl2pPr>
      <a:lvl3pPr marL="1427163" indent="-269875" algn="l" rtl="0" eaLnBrk="0" fontAlgn="base" hangingPunct="0">
        <a:spcBef>
          <a:spcPct val="20000"/>
        </a:spcBef>
        <a:spcAft>
          <a:spcPct val="0"/>
        </a:spcAft>
        <a:buFont typeface="Wingdings" pitchFamily="2" charset="2"/>
        <a:buChar char="Ø"/>
        <a:defRPr sz="2400">
          <a:solidFill>
            <a:srgbClr val="000099"/>
          </a:solidFill>
          <a:latin typeface="+mn-lt"/>
          <a:ea typeface="+mn-ea"/>
        </a:defRPr>
      </a:lvl3pPr>
      <a:lvl4pPr marL="1973263" indent="-269875" algn="l" rtl="0" eaLnBrk="0" fontAlgn="base" hangingPunct="0">
        <a:spcBef>
          <a:spcPct val="20000"/>
        </a:spcBef>
        <a:spcAft>
          <a:spcPct val="0"/>
        </a:spcAft>
        <a:buFont typeface="Wingdings" pitchFamily="2" charset="2"/>
        <a:buChar char="Ø"/>
        <a:defRPr sz="2000">
          <a:solidFill>
            <a:srgbClr val="000099"/>
          </a:solidFill>
          <a:latin typeface="+mn-lt"/>
          <a:ea typeface="+mn-ea"/>
        </a:defRPr>
      </a:lvl4pPr>
      <a:lvl5pPr marL="2422525" indent="-269875" algn="l" rtl="0" eaLnBrk="0" fontAlgn="base" hangingPunct="0">
        <a:spcBef>
          <a:spcPct val="20000"/>
        </a:spcBef>
        <a:spcAft>
          <a:spcPct val="0"/>
        </a:spcAft>
        <a:buFont typeface="Wingdings" pitchFamily="2" charset="2"/>
        <a:buChar char="Ø"/>
        <a:defRPr sz="2000">
          <a:solidFill>
            <a:srgbClr val="000099"/>
          </a:solidFill>
          <a:latin typeface="+mn-lt"/>
          <a:ea typeface="+mn-ea"/>
        </a:defRPr>
      </a:lvl5pPr>
      <a:lvl6pPr marL="2879725" indent="-269875" algn="l" rtl="0" eaLnBrk="0" fontAlgn="base" hangingPunct="0">
        <a:spcBef>
          <a:spcPct val="20000"/>
        </a:spcBef>
        <a:spcAft>
          <a:spcPct val="0"/>
        </a:spcAft>
        <a:buFont typeface="Wingdings" charset="0"/>
        <a:buChar char="Ø"/>
        <a:defRPr sz="2000">
          <a:solidFill>
            <a:srgbClr val="000099"/>
          </a:solidFill>
          <a:latin typeface="+mn-lt"/>
          <a:ea typeface="+mn-ea"/>
        </a:defRPr>
      </a:lvl6pPr>
      <a:lvl7pPr marL="3336925" indent="-269875" algn="l" rtl="0" eaLnBrk="0" fontAlgn="base" hangingPunct="0">
        <a:spcBef>
          <a:spcPct val="20000"/>
        </a:spcBef>
        <a:spcAft>
          <a:spcPct val="0"/>
        </a:spcAft>
        <a:buFont typeface="Wingdings" charset="0"/>
        <a:buChar char="Ø"/>
        <a:defRPr sz="2000">
          <a:solidFill>
            <a:srgbClr val="000099"/>
          </a:solidFill>
          <a:latin typeface="+mn-lt"/>
          <a:ea typeface="+mn-ea"/>
        </a:defRPr>
      </a:lvl7pPr>
      <a:lvl8pPr marL="3794125" indent="-269875" algn="l" rtl="0" eaLnBrk="0" fontAlgn="base" hangingPunct="0">
        <a:spcBef>
          <a:spcPct val="20000"/>
        </a:spcBef>
        <a:spcAft>
          <a:spcPct val="0"/>
        </a:spcAft>
        <a:buFont typeface="Wingdings" charset="0"/>
        <a:buChar char="Ø"/>
        <a:defRPr sz="2000">
          <a:solidFill>
            <a:srgbClr val="000099"/>
          </a:solidFill>
          <a:latin typeface="+mn-lt"/>
          <a:ea typeface="+mn-ea"/>
        </a:defRPr>
      </a:lvl8pPr>
      <a:lvl9pPr marL="4251325" indent="-269875" algn="l" rtl="0" eaLnBrk="0" fontAlgn="base" hangingPunct="0">
        <a:spcBef>
          <a:spcPct val="20000"/>
        </a:spcBef>
        <a:spcAft>
          <a:spcPct val="0"/>
        </a:spcAft>
        <a:buFont typeface="Wingdings" charset="0"/>
        <a:buChar char="Ø"/>
        <a:defRPr sz="2000">
          <a:solidFill>
            <a:srgbClr val="00009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CCCCFF"/>
            </a:gs>
          </a:gsLst>
          <a:path path="rect">
            <a:fillToRect t="100000" r="100000"/>
          </a:path>
        </a:gradFill>
        <a:effectLst/>
      </p:bgPr>
    </p:bg>
    <p:spTree>
      <p:nvGrpSpPr>
        <p:cNvPr id="1" name=""/>
        <p:cNvGrpSpPr/>
        <p:nvPr/>
      </p:nvGrpSpPr>
      <p:grpSpPr>
        <a:xfrm>
          <a:off x="0" y="0"/>
          <a:ext cx="0" cy="0"/>
          <a:chOff x="0" y="0"/>
          <a:chExt cx="0" cy="0"/>
        </a:xfrm>
      </p:grpSpPr>
      <p:pic>
        <p:nvPicPr>
          <p:cNvPr id="4098" name="Picture 9">
            <a:extLst>
              <a:ext uri="{FF2B5EF4-FFF2-40B4-BE49-F238E27FC236}">
                <a16:creationId xmlns:a16="http://schemas.microsoft.com/office/drawing/2014/main" id="{EF549326-7136-E720-C9F4-D01F669487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32100" y="2133600"/>
            <a:ext cx="6580188"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a:extLst>
              <a:ext uri="{FF2B5EF4-FFF2-40B4-BE49-F238E27FC236}">
                <a16:creationId xmlns:a16="http://schemas.microsoft.com/office/drawing/2014/main" id="{0AB9E3F7-2F7E-78E6-299C-A44D7FEECAF9}"/>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3">
            <a:extLst>
              <a:ext uri="{FF2B5EF4-FFF2-40B4-BE49-F238E27FC236}">
                <a16:creationId xmlns:a16="http://schemas.microsoft.com/office/drawing/2014/main" id="{2BACA1CE-E557-F44E-69B4-B1084BFD7023}"/>
              </a:ext>
            </a:extLst>
          </p:cNvPr>
          <p:cNvSpPr>
            <a:spLocks noGrp="1" noChangeArrowheads="1"/>
          </p:cNvSpPr>
          <p:nvPr>
            <p:ph type="body" idx="1"/>
          </p:nvPr>
        </p:nvSpPr>
        <p:spPr bwMode="auto">
          <a:xfrm>
            <a:off x="814388" y="1600200"/>
            <a:ext cx="109458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101" name="Picture 6" descr="Copy of cuarms">
            <a:hlinkClick r:id="" action="ppaction://hlinkshowjump?jump=nextslide"/>
            <a:extLst>
              <a:ext uri="{FF2B5EF4-FFF2-40B4-BE49-F238E27FC236}">
                <a16:creationId xmlns:a16="http://schemas.microsoft.com/office/drawing/2014/main" id="{B05E06CE-B9E7-291B-3D86-D4C494DA476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77613" y="6165850"/>
            <a:ext cx="4921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8">
            <a:extLst>
              <a:ext uri="{FF2B5EF4-FFF2-40B4-BE49-F238E27FC236}">
                <a16:creationId xmlns:a16="http://schemas.microsoft.com/office/drawing/2014/main" id="{02717B7C-E8FB-99A1-235B-D099B3FFC1D0}"/>
              </a:ext>
            </a:extLst>
          </p:cNvPr>
          <p:cNvSpPr>
            <a:spLocks noChangeArrowheads="1"/>
          </p:cNvSpPr>
          <p:nvPr/>
        </p:nvSpPr>
        <p:spPr bwMode="auto">
          <a:xfrm>
            <a:off x="4464050" y="6165850"/>
            <a:ext cx="2352675" cy="369888"/>
          </a:xfrm>
          <a:prstGeom prst="rect">
            <a:avLst/>
          </a:prstGeom>
          <a:noFill/>
          <a:ln>
            <a:noFill/>
          </a:ln>
        </p:spPr>
        <p:txBody>
          <a:bodyPr wrap="none">
            <a:spAutoFit/>
          </a:bodyPr>
          <a:lstStyle>
            <a:lvl1pPr eaLnBrk="0" hangingPunct="0">
              <a:defRPr sz="2400" u="sng">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u="sng">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u="sng">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u="sng">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altLang="en-US" sz="1800" u="none">
                <a:solidFill>
                  <a:schemeClr val="accent2"/>
                </a:solidFill>
              </a:rPr>
              <a:t>http://nrich.maths.org</a:t>
            </a:r>
            <a:endParaRPr lang="en-US" altLang="en-US" sz="1800" u="none">
              <a:solidFill>
                <a:schemeClr val="accent2"/>
              </a:solidFill>
            </a:endParaRPr>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ransition advClick="0"/>
  <p:txStyles>
    <p:titleStyle>
      <a:lvl1pPr algn="ctr" rtl="0" eaLnBrk="0" fontAlgn="base" hangingPunct="0">
        <a:spcBef>
          <a:spcPct val="0"/>
        </a:spcBef>
        <a:spcAft>
          <a:spcPct val="0"/>
        </a:spcAft>
        <a:defRPr sz="4400" b="1">
          <a:solidFill>
            <a:srgbClr val="000099"/>
          </a:solidFill>
          <a:latin typeface="+mj-lt"/>
          <a:ea typeface="+mj-ea"/>
          <a:cs typeface="ＭＳ Ｐゴシック" charset="0"/>
        </a:defRPr>
      </a:lvl1pPr>
      <a:lvl2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b="1">
          <a:solidFill>
            <a:srgbClr val="000099"/>
          </a:solidFill>
          <a:latin typeface="Arial" charset="0"/>
          <a:ea typeface="ＭＳ Ｐゴシック" charset="0"/>
        </a:defRPr>
      </a:lvl6pPr>
      <a:lvl7pPr marL="914400" algn="ctr" rtl="0" eaLnBrk="0" fontAlgn="base" hangingPunct="0">
        <a:spcBef>
          <a:spcPct val="0"/>
        </a:spcBef>
        <a:spcAft>
          <a:spcPct val="0"/>
        </a:spcAft>
        <a:defRPr sz="4400" b="1">
          <a:solidFill>
            <a:srgbClr val="000099"/>
          </a:solidFill>
          <a:latin typeface="Arial" charset="0"/>
          <a:ea typeface="ＭＳ Ｐゴシック" charset="0"/>
        </a:defRPr>
      </a:lvl7pPr>
      <a:lvl8pPr marL="1371600" algn="ctr" rtl="0" eaLnBrk="0" fontAlgn="base" hangingPunct="0">
        <a:spcBef>
          <a:spcPct val="0"/>
        </a:spcBef>
        <a:spcAft>
          <a:spcPct val="0"/>
        </a:spcAft>
        <a:defRPr sz="4400" b="1">
          <a:solidFill>
            <a:srgbClr val="000099"/>
          </a:solidFill>
          <a:latin typeface="Arial" charset="0"/>
          <a:ea typeface="ＭＳ Ｐゴシック" charset="0"/>
        </a:defRPr>
      </a:lvl8pPr>
      <a:lvl9pPr marL="1828800" algn="ctr" rtl="0" eaLnBrk="0" fontAlgn="base" hangingPunct="0">
        <a:spcBef>
          <a:spcPct val="0"/>
        </a:spcBef>
        <a:spcAft>
          <a:spcPct val="0"/>
        </a:spcAft>
        <a:defRPr sz="4400" b="1">
          <a:solidFill>
            <a:srgbClr val="000099"/>
          </a:solidFill>
          <a:latin typeface="Arial" charset="0"/>
          <a:ea typeface="ＭＳ Ｐゴシック" charset="0"/>
        </a:defRPr>
      </a:lvl9pPr>
    </p:titleStyle>
    <p:bodyStyle>
      <a:lvl1pPr marL="455613" indent="-455613" algn="l" rtl="0" eaLnBrk="0" fontAlgn="base" hangingPunct="0">
        <a:spcBef>
          <a:spcPct val="20000"/>
        </a:spcBef>
        <a:spcAft>
          <a:spcPct val="0"/>
        </a:spcAft>
        <a:buFont typeface="Wingdings" pitchFamily="2" charset="2"/>
        <a:buChar char="Ø"/>
        <a:defRPr sz="3200">
          <a:solidFill>
            <a:srgbClr val="000099"/>
          </a:solidFill>
          <a:latin typeface="+mn-lt"/>
          <a:ea typeface="+mn-ea"/>
          <a:cs typeface="ＭＳ Ｐゴシック" charset="0"/>
        </a:defRPr>
      </a:lvl1pPr>
      <a:lvl2pPr marL="977900" indent="-342900" algn="l" rtl="0" eaLnBrk="0" fontAlgn="base" hangingPunct="0">
        <a:spcBef>
          <a:spcPct val="20000"/>
        </a:spcBef>
        <a:spcAft>
          <a:spcPct val="0"/>
        </a:spcAft>
        <a:buFont typeface="Wingdings" pitchFamily="2" charset="2"/>
        <a:buChar char="Ø"/>
        <a:defRPr sz="2800">
          <a:solidFill>
            <a:srgbClr val="000099"/>
          </a:solidFill>
          <a:latin typeface="+mn-lt"/>
          <a:ea typeface="+mn-ea"/>
        </a:defRPr>
      </a:lvl2pPr>
      <a:lvl3pPr marL="1427163" indent="-269875" algn="l" rtl="0" eaLnBrk="0" fontAlgn="base" hangingPunct="0">
        <a:spcBef>
          <a:spcPct val="20000"/>
        </a:spcBef>
        <a:spcAft>
          <a:spcPct val="0"/>
        </a:spcAft>
        <a:buFont typeface="Wingdings" pitchFamily="2" charset="2"/>
        <a:buChar char="Ø"/>
        <a:defRPr sz="2400">
          <a:solidFill>
            <a:srgbClr val="000099"/>
          </a:solidFill>
          <a:latin typeface="+mn-lt"/>
          <a:ea typeface="+mn-ea"/>
        </a:defRPr>
      </a:lvl3pPr>
      <a:lvl4pPr marL="1973263" indent="-269875" algn="l" rtl="0" eaLnBrk="0" fontAlgn="base" hangingPunct="0">
        <a:spcBef>
          <a:spcPct val="20000"/>
        </a:spcBef>
        <a:spcAft>
          <a:spcPct val="0"/>
        </a:spcAft>
        <a:buFont typeface="Wingdings" pitchFamily="2" charset="2"/>
        <a:buChar char="Ø"/>
        <a:defRPr sz="2000">
          <a:solidFill>
            <a:srgbClr val="000099"/>
          </a:solidFill>
          <a:latin typeface="+mn-lt"/>
          <a:ea typeface="+mn-ea"/>
        </a:defRPr>
      </a:lvl4pPr>
      <a:lvl5pPr marL="2422525" indent="-269875" algn="l" rtl="0" eaLnBrk="0" fontAlgn="base" hangingPunct="0">
        <a:spcBef>
          <a:spcPct val="20000"/>
        </a:spcBef>
        <a:spcAft>
          <a:spcPct val="0"/>
        </a:spcAft>
        <a:buFont typeface="Wingdings" pitchFamily="2" charset="2"/>
        <a:buChar char="Ø"/>
        <a:defRPr sz="2000">
          <a:solidFill>
            <a:srgbClr val="000099"/>
          </a:solidFill>
          <a:latin typeface="+mn-lt"/>
          <a:ea typeface="+mn-ea"/>
        </a:defRPr>
      </a:lvl5pPr>
      <a:lvl6pPr marL="2879725" indent="-269875" algn="l" rtl="0" eaLnBrk="0" fontAlgn="base" hangingPunct="0">
        <a:spcBef>
          <a:spcPct val="20000"/>
        </a:spcBef>
        <a:spcAft>
          <a:spcPct val="0"/>
        </a:spcAft>
        <a:buFont typeface="Wingdings" charset="0"/>
        <a:buChar char="Ø"/>
        <a:defRPr sz="2000">
          <a:solidFill>
            <a:srgbClr val="000099"/>
          </a:solidFill>
          <a:latin typeface="+mn-lt"/>
          <a:ea typeface="+mn-ea"/>
        </a:defRPr>
      </a:lvl6pPr>
      <a:lvl7pPr marL="3336925" indent="-269875" algn="l" rtl="0" eaLnBrk="0" fontAlgn="base" hangingPunct="0">
        <a:spcBef>
          <a:spcPct val="20000"/>
        </a:spcBef>
        <a:spcAft>
          <a:spcPct val="0"/>
        </a:spcAft>
        <a:buFont typeface="Wingdings" charset="0"/>
        <a:buChar char="Ø"/>
        <a:defRPr sz="2000">
          <a:solidFill>
            <a:srgbClr val="000099"/>
          </a:solidFill>
          <a:latin typeface="+mn-lt"/>
          <a:ea typeface="+mn-ea"/>
        </a:defRPr>
      </a:lvl7pPr>
      <a:lvl8pPr marL="3794125" indent="-269875" algn="l" rtl="0" eaLnBrk="0" fontAlgn="base" hangingPunct="0">
        <a:spcBef>
          <a:spcPct val="20000"/>
        </a:spcBef>
        <a:spcAft>
          <a:spcPct val="0"/>
        </a:spcAft>
        <a:buFont typeface="Wingdings" charset="0"/>
        <a:buChar char="Ø"/>
        <a:defRPr sz="2000">
          <a:solidFill>
            <a:srgbClr val="000099"/>
          </a:solidFill>
          <a:latin typeface="+mn-lt"/>
          <a:ea typeface="+mn-ea"/>
        </a:defRPr>
      </a:lvl8pPr>
      <a:lvl9pPr marL="4251325" indent="-269875" algn="l" rtl="0" eaLnBrk="0" fontAlgn="base" hangingPunct="0">
        <a:spcBef>
          <a:spcPct val="20000"/>
        </a:spcBef>
        <a:spcAft>
          <a:spcPct val="0"/>
        </a:spcAft>
        <a:buFont typeface="Wingdings" charset="0"/>
        <a:buChar char="Ø"/>
        <a:defRPr sz="2000">
          <a:solidFill>
            <a:srgbClr val="00009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CCCCFF"/>
            </a:gs>
          </a:gsLst>
          <a:path path="rect">
            <a:fillToRect t="100000" r="100000"/>
          </a:path>
        </a:gra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84BAF9F-FFDB-D6BD-9BF1-AD7F40C9E03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42C37275-BE0A-5F9D-E78E-344908E7D2E9}"/>
              </a:ext>
            </a:extLst>
          </p:cNvPr>
          <p:cNvSpPr>
            <a:spLocks noGrp="1" noChangeArrowheads="1"/>
          </p:cNvSpPr>
          <p:nvPr>
            <p:ph type="body" idx="1"/>
          </p:nvPr>
        </p:nvSpPr>
        <p:spPr bwMode="auto">
          <a:xfrm>
            <a:off x="814388" y="1557338"/>
            <a:ext cx="109458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Line 4">
            <a:extLst>
              <a:ext uri="{FF2B5EF4-FFF2-40B4-BE49-F238E27FC236}">
                <a16:creationId xmlns:a16="http://schemas.microsoft.com/office/drawing/2014/main" id="{A8B78AC3-585B-E1FB-40F2-D3B03474FC41}"/>
              </a:ext>
            </a:extLst>
          </p:cNvPr>
          <p:cNvSpPr>
            <a:spLocks noChangeShapeType="1"/>
          </p:cNvSpPr>
          <p:nvPr/>
        </p:nvSpPr>
        <p:spPr bwMode="auto">
          <a:xfrm flipV="1">
            <a:off x="0" y="1341438"/>
            <a:ext cx="12192000" cy="0"/>
          </a:xfrm>
          <a:prstGeom prst="line">
            <a:avLst/>
          </a:prstGeom>
          <a:noFill/>
          <a:ln w="76200" cmpd="tri">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125" name="Picture 7" descr="Copy of cuarms">
            <a:extLst>
              <a:ext uri="{FF2B5EF4-FFF2-40B4-BE49-F238E27FC236}">
                <a16:creationId xmlns:a16="http://schemas.microsoft.com/office/drawing/2014/main" id="{CC5FBBAC-97C2-5F38-4643-867214B89E0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77613" y="6165850"/>
            <a:ext cx="4921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9">
            <a:extLst>
              <a:ext uri="{FF2B5EF4-FFF2-40B4-BE49-F238E27FC236}">
                <a16:creationId xmlns:a16="http://schemas.microsoft.com/office/drawing/2014/main" id="{B5886EBD-DF27-CAE0-29E5-DB12E5524D23}"/>
              </a:ext>
            </a:extLst>
          </p:cNvPr>
          <p:cNvSpPr>
            <a:spLocks noChangeArrowheads="1"/>
          </p:cNvSpPr>
          <p:nvPr/>
        </p:nvSpPr>
        <p:spPr bwMode="auto">
          <a:xfrm>
            <a:off x="4464050" y="6165850"/>
            <a:ext cx="2352675" cy="369888"/>
          </a:xfrm>
          <a:prstGeom prst="rect">
            <a:avLst/>
          </a:prstGeom>
          <a:noFill/>
          <a:ln>
            <a:noFill/>
          </a:ln>
        </p:spPr>
        <p:txBody>
          <a:bodyPr wrap="none">
            <a:spAutoFit/>
          </a:bodyPr>
          <a:lstStyle>
            <a:lvl1pPr eaLnBrk="0" hangingPunct="0">
              <a:defRPr sz="2400" u="sng">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u="sng">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u="sng">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u="sng">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altLang="en-US" sz="1800" u="none">
                <a:solidFill>
                  <a:schemeClr val="accent2"/>
                </a:solidFill>
              </a:rPr>
              <a:t>http://nrich.maths.org</a:t>
            </a:r>
            <a:endParaRPr lang="en-US" altLang="en-US" sz="1800" u="none">
              <a:solidFill>
                <a:schemeClr val="accent2"/>
              </a:solidFill>
            </a:endParaRPr>
          </a:p>
        </p:txBody>
      </p:sp>
      <p:pic>
        <p:nvPicPr>
          <p:cNvPr id="5127" name="Picture 10" descr="spiral">
            <a:extLst>
              <a:ext uri="{FF2B5EF4-FFF2-40B4-BE49-F238E27FC236}">
                <a16:creationId xmlns:a16="http://schemas.microsoft.com/office/drawing/2014/main" id="{465633E0-0704-9253-81E3-2B024541991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1613" y="5986463"/>
            <a:ext cx="16779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ransition advClick="0"/>
  <p:txStyles>
    <p:titleStyle>
      <a:lvl1pPr algn="ctr" rtl="0" eaLnBrk="0" fontAlgn="base" hangingPunct="0">
        <a:spcBef>
          <a:spcPct val="0"/>
        </a:spcBef>
        <a:spcAft>
          <a:spcPct val="0"/>
        </a:spcAft>
        <a:defRPr sz="4400" b="1">
          <a:solidFill>
            <a:srgbClr val="000099"/>
          </a:solidFill>
          <a:latin typeface="+mj-lt"/>
          <a:ea typeface="+mj-ea"/>
          <a:cs typeface="ＭＳ Ｐゴシック" charset="0"/>
        </a:defRPr>
      </a:lvl1pPr>
      <a:lvl2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b="1">
          <a:solidFill>
            <a:srgbClr val="000099"/>
          </a:solidFill>
          <a:latin typeface="Arial" charset="0"/>
          <a:ea typeface="ＭＳ Ｐゴシック" charset="0"/>
        </a:defRPr>
      </a:lvl6pPr>
      <a:lvl7pPr marL="914400" algn="ctr" rtl="0" eaLnBrk="0" fontAlgn="base" hangingPunct="0">
        <a:spcBef>
          <a:spcPct val="0"/>
        </a:spcBef>
        <a:spcAft>
          <a:spcPct val="0"/>
        </a:spcAft>
        <a:defRPr sz="4400" b="1">
          <a:solidFill>
            <a:srgbClr val="000099"/>
          </a:solidFill>
          <a:latin typeface="Arial" charset="0"/>
          <a:ea typeface="ＭＳ Ｐゴシック" charset="0"/>
        </a:defRPr>
      </a:lvl7pPr>
      <a:lvl8pPr marL="1371600" algn="ctr" rtl="0" eaLnBrk="0" fontAlgn="base" hangingPunct="0">
        <a:spcBef>
          <a:spcPct val="0"/>
        </a:spcBef>
        <a:spcAft>
          <a:spcPct val="0"/>
        </a:spcAft>
        <a:defRPr sz="4400" b="1">
          <a:solidFill>
            <a:srgbClr val="000099"/>
          </a:solidFill>
          <a:latin typeface="Arial" charset="0"/>
          <a:ea typeface="ＭＳ Ｐゴシック" charset="0"/>
        </a:defRPr>
      </a:lvl8pPr>
      <a:lvl9pPr marL="1828800" algn="ctr" rtl="0" eaLnBrk="0" fontAlgn="base" hangingPunct="0">
        <a:spcBef>
          <a:spcPct val="0"/>
        </a:spcBef>
        <a:spcAft>
          <a:spcPct val="0"/>
        </a:spcAft>
        <a:defRPr sz="4400" b="1">
          <a:solidFill>
            <a:srgbClr val="000099"/>
          </a:solidFill>
          <a:latin typeface="Arial" charset="0"/>
          <a:ea typeface="ＭＳ Ｐゴシック" charset="0"/>
        </a:defRPr>
      </a:lvl9pPr>
    </p:titleStyle>
    <p:bodyStyle>
      <a:lvl1pPr marL="441325" indent="-441325" algn="l" rtl="0" eaLnBrk="0" fontAlgn="base" hangingPunct="0">
        <a:spcBef>
          <a:spcPct val="20000"/>
        </a:spcBef>
        <a:spcAft>
          <a:spcPct val="10000"/>
        </a:spcAft>
        <a:buFont typeface="Wingdings" pitchFamily="2" charset="2"/>
        <a:buChar char="Ø"/>
        <a:defRPr sz="2800">
          <a:solidFill>
            <a:srgbClr val="000099"/>
          </a:solidFill>
          <a:latin typeface="+mn-lt"/>
          <a:ea typeface="+mn-ea"/>
          <a:cs typeface="ＭＳ Ｐゴシック" charset="0"/>
        </a:defRPr>
      </a:lvl1pPr>
      <a:lvl2pPr marL="977900" indent="-357188" algn="l" rtl="0" eaLnBrk="0" fontAlgn="base" hangingPunct="0">
        <a:spcBef>
          <a:spcPct val="20000"/>
        </a:spcBef>
        <a:spcAft>
          <a:spcPct val="10000"/>
        </a:spcAft>
        <a:buFont typeface="Wingdings" pitchFamily="2" charset="2"/>
        <a:buChar char="Ø"/>
        <a:defRPr sz="2800">
          <a:solidFill>
            <a:srgbClr val="000099"/>
          </a:solidFill>
          <a:latin typeface="+mn-lt"/>
          <a:ea typeface="+mn-ea"/>
        </a:defRPr>
      </a:lvl2pPr>
      <a:lvl3pPr marL="1427163" indent="-269875" algn="l" rtl="0" eaLnBrk="0" fontAlgn="base" hangingPunct="0">
        <a:spcBef>
          <a:spcPct val="20000"/>
        </a:spcBef>
        <a:spcAft>
          <a:spcPct val="10000"/>
        </a:spcAft>
        <a:buFont typeface="Wingdings" pitchFamily="2" charset="2"/>
        <a:buChar char="Ø"/>
        <a:defRPr sz="2400">
          <a:solidFill>
            <a:srgbClr val="000099"/>
          </a:solidFill>
          <a:latin typeface="+mn-lt"/>
          <a:ea typeface="+mn-ea"/>
        </a:defRPr>
      </a:lvl3pPr>
      <a:lvl4pPr marL="1973263" indent="-269875" algn="l" rtl="0" eaLnBrk="0" fontAlgn="base" hangingPunct="0">
        <a:spcBef>
          <a:spcPct val="20000"/>
        </a:spcBef>
        <a:spcAft>
          <a:spcPct val="10000"/>
        </a:spcAft>
        <a:buFont typeface="Wingdings" pitchFamily="2" charset="2"/>
        <a:buChar char="Ø"/>
        <a:defRPr sz="2000">
          <a:solidFill>
            <a:srgbClr val="000099"/>
          </a:solidFill>
          <a:latin typeface="+mn-lt"/>
          <a:ea typeface="+mn-ea"/>
        </a:defRPr>
      </a:lvl4pPr>
      <a:lvl5pPr marL="2422525" indent="-269875" algn="l" rtl="0" eaLnBrk="0" fontAlgn="base" hangingPunct="0">
        <a:spcBef>
          <a:spcPct val="20000"/>
        </a:spcBef>
        <a:spcAft>
          <a:spcPct val="10000"/>
        </a:spcAft>
        <a:buFont typeface="Wingdings" pitchFamily="2" charset="2"/>
        <a:buChar char="Ø"/>
        <a:defRPr sz="2000">
          <a:solidFill>
            <a:srgbClr val="000099"/>
          </a:solidFill>
          <a:latin typeface="+mn-lt"/>
          <a:ea typeface="+mn-ea"/>
        </a:defRPr>
      </a:lvl5pPr>
      <a:lvl6pPr marL="2879725" indent="-269875" algn="l" rtl="0" eaLnBrk="0" fontAlgn="base" hangingPunct="0">
        <a:spcBef>
          <a:spcPct val="20000"/>
        </a:spcBef>
        <a:spcAft>
          <a:spcPct val="10000"/>
        </a:spcAft>
        <a:buFont typeface="Wingdings" charset="0"/>
        <a:buChar char="Ø"/>
        <a:defRPr sz="2000">
          <a:solidFill>
            <a:srgbClr val="000099"/>
          </a:solidFill>
          <a:latin typeface="+mn-lt"/>
          <a:ea typeface="+mn-ea"/>
        </a:defRPr>
      </a:lvl6pPr>
      <a:lvl7pPr marL="3336925" indent="-269875" algn="l" rtl="0" eaLnBrk="0" fontAlgn="base" hangingPunct="0">
        <a:spcBef>
          <a:spcPct val="20000"/>
        </a:spcBef>
        <a:spcAft>
          <a:spcPct val="10000"/>
        </a:spcAft>
        <a:buFont typeface="Wingdings" charset="0"/>
        <a:buChar char="Ø"/>
        <a:defRPr sz="2000">
          <a:solidFill>
            <a:srgbClr val="000099"/>
          </a:solidFill>
          <a:latin typeface="+mn-lt"/>
          <a:ea typeface="+mn-ea"/>
        </a:defRPr>
      </a:lvl7pPr>
      <a:lvl8pPr marL="3794125" indent="-269875" algn="l" rtl="0" eaLnBrk="0" fontAlgn="base" hangingPunct="0">
        <a:spcBef>
          <a:spcPct val="20000"/>
        </a:spcBef>
        <a:spcAft>
          <a:spcPct val="10000"/>
        </a:spcAft>
        <a:buFont typeface="Wingdings" charset="0"/>
        <a:buChar char="Ø"/>
        <a:defRPr sz="2000">
          <a:solidFill>
            <a:srgbClr val="000099"/>
          </a:solidFill>
          <a:latin typeface="+mn-lt"/>
          <a:ea typeface="+mn-ea"/>
        </a:defRPr>
      </a:lvl8pPr>
      <a:lvl9pPr marL="4251325" indent="-269875" algn="l" rtl="0" eaLnBrk="0" fontAlgn="base" hangingPunct="0">
        <a:spcBef>
          <a:spcPct val="20000"/>
        </a:spcBef>
        <a:spcAft>
          <a:spcPct val="10000"/>
        </a:spcAft>
        <a:buFont typeface="Wingdings" charset="0"/>
        <a:buChar char="Ø"/>
        <a:defRPr sz="2000">
          <a:solidFill>
            <a:srgbClr val="00009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CCCCFF"/>
            </a:gs>
          </a:gsLst>
          <a:path path="rect">
            <a:fillToRect t="100000" r="100000"/>
          </a:path>
        </a:gradFill>
        <a:effectLst/>
      </p:bgPr>
    </p:bg>
    <p:spTree>
      <p:nvGrpSpPr>
        <p:cNvPr id="1" name=""/>
        <p:cNvGrpSpPr/>
        <p:nvPr/>
      </p:nvGrpSpPr>
      <p:grpSpPr>
        <a:xfrm>
          <a:off x="0" y="0"/>
          <a:ext cx="0" cy="0"/>
          <a:chOff x="0" y="0"/>
          <a:chExt cx="0" cy="0"/>
        </a:xfrm>
      </p:grpSpPr>
      <p:pic>
        <p:nvPicPr>
          <p:cNvPr id="6146" name="Picture 6" descr="Copy of cuarms">
            <a:extLst>
              <a:ext uri="{FF2B5EF4-FFF2-40B4-BE49-F238E27FC236}">
                <a16:creationId xmlns:a16="http://schemas.microsoft.com/office/drawing/2014/main" id="{84C372EF-DB4B-9D07-1B1E-A12DC54A008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77613" y="6165850"/>
            <a:ext cx="4921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8">
            <a:extLst>
              <a:ext uri="{FF2B5EF4-FFF2-40B4-BE49-F238E27FC236}">
                <a16:creationId xmlns:a16="http://schemas.microsoft.com/office/drawing/2014/main" id="{65760129-5D7D-5F6B-034C-370B51DBCCAF}"/>
              </a:ext>
            </a:extLst>
          </p:cNvPr>
          <p:cNvSpPr>
            <a:spLocks noChangeArrowheads="1"/>
          </p:cNvSpPr>
          <p:nvPr/>
        </p:nvSpPr>
        <p:spPr bwMode="auto">
          <a:xfrm>
            <a:off x="4464050" y="6165850"/>
            <a:ext cx="2352675" cy="369888"/>
          </a:xfrm>
          <a:prstGeom prst="rect">
            <a:avLst/>
          </a:prstGeom>
          <a:noFill/>
          <a:ln>
            <a:noFill/>
          </a:ln>
        </p:spPr>
        <p:txBody>
          <a:bodyPr wrap="none">
            <a:spAutoFit/>
          </a:bodyPr>
          <a:lstStyle>
            <a:lvl1pPr eaLnBrk="0" hangingPunct="0">
              <a:defRPr sz="2400" u="sng">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u="sng">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u="sng">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u="sng">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altLang="en-US" sz="1800" u="none">
                <a:solidFill>
                  <a:schemeClr val="accent2"/>
                </a:solidFill>
              </a:rPr>
              <a:t>http://nrich.maths.org</a:t>
            </a:r>
            <a:endParaRPr lang="en-US" altLang="en-US" sz="1800" u="none">
              <a:solidFill>
                <a:schemeClr val="accent2"/>
              </a:solidFill>
            </a:endParaRPr>
          </a:p>
        </p:txBody>
      </p:sp>
      <p:pic>
        <p:nvPicPr>
          <p:cNvPr id="6148" name="Picture 9" descr="spiral">
            <a:extLst>
              <a:ext uri="{FF2B5EF4-FFF2-40B4-BE49-F238E27FC236}">
                <a16:creationId xmlns:a16="http://schemas.microsoft.com/office/drawing/2014/main" id="{C3D376B8-EFE1-F1B9-B721-5E051BBDF06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1613" y="5984875"/>
            <a:ext cx="16779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ransition advClick="0"/>
  <p:txStyles>
    <p:titleStyle>
      <a:lvl1pPr algn="ctr" rtl="0" eaLnBrk="0" fontAlgn="base" hangingPunct="0">
        <a:spcBef>
          <a:spcPct val="0"/>
        </a:spcBef>
        <a:spcAft>
          <a:spcPct val="0"/>
        </a:spcAft>
        <a:defRPr sz="4400" b="1">
          <a:solidFill>
            <a:srgbClr val="333399"/>
          </a:solidFill>
          <a:latin typeface="+mj-lt"/>
          <a:ea typeface="+mj-ea"/>
          <a:cs typeface="ＭＳ Ｐゴシック" charset="0"/>
        </a:defRPr>
      </a:lvl1pPr>
      <a:lvl2pPr algn="ctr" rtl="0" eaLnBrk="0" fontAlgn="base" hangingPunct="0">
        <a:spcBef>
          <a:spcPct val="0"/>
        </a:spcBef>
        <a:spcAft>
          <a:spcPct val="0"/>
        </a:spcAft>
        <a:defRPr sz="4400" b="1">
          <a:solidFill>
            <a:srgbClr val="333399"/>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b="1">
          <a:solidFill>
            <a:srgbClr val="333399"/>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b="1">
          <a:solidFill>
            <a:srgbClr val="333399"/>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b="1">
          <a:solidFill>
            <a:srgbClr val="333399"/>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b="1">
          <a:solidFill>
            <a:srgbClr val="333399"/>
          </a:solidFill>
          <a:latin typeface="Times New Roman" charset="0"/>
          <a:ea typeface="ＭＳ Ｐゴシック" charset="0"/>
        </a:defRPr>
      </a:lvl6pPr>
      <a:lvl7pPr marL="914400" algn="ctr" rtl="0" eaLnBrk="0" fontAlgn="base" hangingPunct="0">
        <a:spcBef>
          <a:spcPct val="0"/>
        </a:spcBef>
        <a:spcAft>
          <a:spcPct val="0"/>
        </a:spcAft>
        <a:defRPr sz="4400" b="1">
          <a:solidFill>
            <a:srgbClr val="333399"/>
          </a:solidFill>
          <a:latin typeface="Times New Roman" charset="0"/>
          <a:ea typeface="ＭＳ Ｐゴシック" charset="0"/>
        </a:defRPr>
      </a:lvl7pPr>
      <a:lvl8pPr marL="1371600" algn="ctr" rtl="0" eaLnBrk="0" fontAlgn="base" hangingPunct="0">
        <a:spcBef>
          <a:spcPct val="0"/>
        </a:spcBef>
        <a:spcAft>
          <a:spcPct val="0"/>
        </a:spcAft>
        <a:defRPr sz="4400" b="1">
          <a:solidFill>
            <a:srgbClr val="333399"/>
          </a:solidFill>
          <a:latin typeface="Times New Roman" charset="0"/>
          <a:ea typeface="ＭＳ Ｐゴシック" charset="0"/>
        </a:defRPr>
      </a:lvl8pPr>
      <a:lvl9pPr marL="1828800" algn="ctr" rtl="0" eaLnBrk="0" fontAlgn="base" hangingPunct="0">
        <a:spcBef>
          <a:spcPct val="0"/>
        </a:spcBef>
        <a:spcAft>
          <a:spcPct val="0"/>
        </a:spcAft>
        <a:defRPr sz="4400" b="1">
          <a:solidFill>
            <a:srgbClr val="333399"/>
          </a:solidFill>
          <a:latin typeface="Times New Roman" charset="0"/>
          <a:ea typeface="ＭＳ Ｐゴシック" charset="0"/>
        </a:defRPr>
      </a:lvl9pPr>
    </p:titleStyle>
    <p:bodyStyle>
      <a:lvl1pPr marL="455613" indent="-455613" algn="l" rtl="0" eaLnBrk="0" fontAlgn="base" hangingPunct="0">
        <a:spcBef>
          <a:spcPct val="20000"/>
        </a:spcBef>
        <a:spcAft>
          <a:spcPct val="0"/>
        </a:spcAft>
        <a:buFont typeface="Wingdings" pitchFamily="2" charset="2"/>
        <a:buChar char="Ø"/>
        <a:defRPr sz="3200">
          <a:solidFill>
            <a:srgbClr val="333399"/>
          </a:solidFill>
          <a:latin typeface="+mn-lt"/>
          <a:ea typeface="+mn-ea"/>
          <a:cs typeface="ＭＳ Ｐゴシック" charset="0"/>
        </a:defRPr>
      </a:lvl1pPr>
      <a:lvl2pPr marL="977900" indent="-342900" algn="l" rtl="0" eaLnBrk="0" fontAlgn="base" hangingPunct="0">
        <a:spcBef>
          <a:spcPct val="20000"/>
        </a:spcBef>
        <a:spcAft>
          <a:spcPct val="0"/>
        </a:spcAft>
        <a:buFont typeface="Wingdings" pitchFamily="2" charset="2"/>
        <a:buChar char="Ø"/>
        <a:defRPr sz="2800">
          <a:solidFill>
            <a:srgbClr val="333399"/>
          </a:solidFill>
          <a:latin typeface="+mn-lt"/>
          <a:ea typeface="+mn-ea"/>
        </a:defRPr>
      </a:lvl2pPr>
      <a:lvl3pPr marL="1427163" indent="-269875" algn="l" rtl="0" eaLnBrk="0" fontAlgn="base" hangingPunct="0">
        <a:spcBef>
          <a:spcPct val="20000"/>
        </a:spcBef>
        <a:spcAft>
          <a:spcPct val="0"/>
        </a:spcAft>
        <a:buFont typeface="Wingdings" pitchFamily="2" charset="2"/>
        <a:buChar char="Ø"/>
        <a:defRPr sz="2400">
          <a:solidFill>
            <a:srgbClr val="333399"/>
          </a:solidFill>
          <a:latin typeface="+mn-lt"/>
          <a:ea typeface="+mn-ea"/>
        </a:defRPr>
      </a:lvl3pPr>
      <a:lvl4pPr marL="1973263" indent="-269875" algn="l" rtl="0" eaLnBrk="0" fontAlgn="base" hangingPunct="0">
        <a:spcBef>
          <a:spcPct val="20000"/>
        </a:spcBef>
        <a:spcAft>
          <a:spcPct val="0"/>
        </a:spcAft>
        <a:buFont typeface="Wingdings" pitchFamily="2" charset="2"/>
        <a:buChar char="Ø"/>
        <a:defRPr sz="2000">
          <a:solidFill>
            <a:srgbClr val="333399"/>
          </a:solidFill>
          <a:latin typeface="+mn-lt"/>
          <a:ea typeface="+mn-ea"/>
        </a:defRPr>
      </a:lvl4pPr>
      <a:lvl5pPr marL="2422525" indent="-269875" algn="l" rtl="0" eaLnBrk="0" fontAlgn="base" hangingPunct="0">
        <a:spcBef>
          <a:spcPct val="20000"/>
        </a:spcBef>
        <a:spcAft>
          <a:spcPct val="0"/>
        </a:spcAft>
        <a:buFont typeface="Wingdings" pitchFamily="2" charset="2"/>
        <a:buChar char="Ø"/>
        <a:defRPr sz="2000">
          <a:solidFill>
            <a:srgbClr val="333399"/>
          </a:solidFill>
          <a:latin typeface="+mn-lt"/>
          <a:ea typeface="+mn-ea"/>
        </a:defRPr>
      </a:lvl5pPr>
      <a:lvl6pPr marL="2879725" indent="-269875" algn="l" rtl="0" eaLnBrk="0" fontAlgn="base" hangingPunct="0">
        <a:spcBef>
          <a:spcPct val="20000"/>
        </a:spcBef>
        <a:spcAft>
          <a:spcPct val="0"/>
        </a:spcAft>
        <a:buFont typeface="Wingdings" charset="0"/>
        <a:buChar char="Ø"/>
        <a:defRPr sz="2000">
          <a:solidFill>
            <a:srgbClr val="333399"/>
          </a:solidFill>
          <a:latin typeface="+mn-lt"/>
          <a:ea typeface="+mn-ea"/>
        </a:defRPr>
      </a:lvl6pPr>
      <a:lvl7pPr marL="3336925" indent="-269875" algn="l" rtl="0" eaLnBrk="0" fontAlgn="base" hangingPunct="0">
        <a:spcBef>
          <a:spcPct val="20000"/>
        </a:spcBef>
        <a:spcAft>
          <a:spcPct val="0"/>
        </a:spcAft>
        <a:buFont typeface="Wingdings" charset="0"/>
        <a:buChar char="Ø"/>
        <a:defRPr sz="2000">
          <a:solidFill>
            <a:srgbClr val="333399"/>
          </a:solidFill>
          <a:latin typeface="+mn-lt"/>
          <a:ea typeface="+mn-ea"/>
        </a:defRPr>
      </a:lvl7pPr>
      <a:lvl8pPr marL="3794125" indent="-269875" algn="l" rtl="0" eaLnBrk="0" fontAlgn="base" hangingPunct="0">
        <a:spcBef>
          <a:spcPct val="20000"/>
        </a:spcBef>
        <a:spcAft>
          <a:spcPct val="0"/>
        </a:spcAft>
        <a:buFont typeface="Wingdings" charset="0"/>
        <a:buChar char="Ø"/>
        <a:defRPr sz="2000">
          <a:solidFill>
            <a:srgbClr val="333399"/>
          </a:solidFill>
          <a:latin typeface="+mn-lt"/>
          <a:ea typeface="+mn-ea"/>
        </a:defRPr>
      </a:lvl8pPr>
      <a:lvl9pPr marL="4251325" indent="-269875" algn="l" rtl="0" eaLnBrk="0" fontAlgn="base" hangingPunct="0">
        <a:spcBef>
          <a:spcPct val="20000"/>
        </a:spcBef>
        <a:spcAft>
          <a:spcPct val="0"/>
        </a:spcAft>
        <a:buFont typeface="Wingdings" charset="0"/>
        <a:buChar char="Ø"/>
        <a:defRPr sz="2000">
          <a:solidFill>
            <a:srgbClr val="33339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CCCCFF"/>
            </a:gs>
          </a:gsLst>
          <a:path path="rect">
            <a:fillToRect t="100000" r="100000"/>
          </a:path>
        </a:gra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552EF97-26EA-C6FD-2224-2CB535818839}"/>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37E47143-78C7-9D19-FEEE-94AEEDB2A5B0}"/>
              </a:ext>
            </a:extLst>
          </p:cNvPr>
          <p:cNvSpPr>
            <a:spLocks noGrp="1" noChangeArrowheads="1"/>
          </p:cNvSpPr>
          <p:nvPr>
            <p:ph type="body" idx="1"/>
          </p:nvPr>
        </p:nvSpPr>
        <p:spPr bwMode="auto">
          <a:xfrm>
            <a:off x="814388" y="1600200"/>
            <a:ext cx="109458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5636" name="Rectangle 4">
            <a:extLst>
              <a:ext uri="{FF2B5EF4-FFF2-40B4-BE49-F238E27FC236}">
                <a16:creationId xmlns:a16="http://schemas.microsoft.com/office/drawing/2014/main" id="{69EDFC0A-9C8A-27BF-7A46-A72A4F4033E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u="none">
                <a:latin typeface="Arial" charset="0"/>
                <a:ea typeface="+mn-ea"/>
                <a:cs typeface="+mn-cs"/>
              </a:defRPr>
            </a:lvl1pPr>
          </a:lstStyle>
          <a:p>
            <a:pPr>
              <a:defRPr/>
            </a:pPr>
            <a:endParaRPr lang="en-US"/>
          </a:p>
        </p:txBody>
      </p:sp>
      <p:pic>
        <p:nvPicPr>
          <p:cNvPr id="7173" name="Picture 6">
            <a:extLst>
              <a:ext uri="{FF2B5EF4-FFF2-40B4-BE49-F238E27FC236}">
                <a16:creationId xmlns:a16="http://schemas.microsoft.com/office/drawing/2014/main" id="{0EBCE071-AEB7-BEA4-DF49-D8B9EE012AC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32100" y="2133600"/>
            <a:ext cx="6580188"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7">
            <a:extLst>
              <a:ext uri="{FF2B5EF4-FFF2-40B4-BE49-F238E27FC236}">
                <a16:creationId xmlns:a16="http://schemas.microsoft.com/office/drawing/2014/main" id="{B0B2FB82-F518-6CCF-4BCD-52B130D09C81}"/>
              </a:ext>
            </a:extLst>
          </p:cNvPr>
          <p:cNvSpPr>
            <a:spLocks noChangeArrowheads="1"/>
          </p:cNvSpPr>
          <p:nvPr/>
        </p:nvSpPr>
        <p:spPr bwMode="auto">
          <a:xfrm>
            <a:off x="4464050" y="6165850"/>
            <a:ext cx="2352675" cy="369888"/>
          </a:xfrm>
          <a:prstGeom prst="rect">
            <a:avLst/>
          </a:prstGeom>
          <a:noFill/>
          <a:ln>
            <a:noFill/>
          </a:ln>
        </p:spPr>
        <p:txBody>
          <a:bodyPr wrap="none">
            <a:spAutoFit/>
          </a:bodyPr>
          <a:lstStyle>
            <a:lvl1pPr eaLnBrk="0" hangingPunct="0">
              <a:defRPr sz="2400" u="sng">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u="sng">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u="sng">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u="sng">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altLang="en-US" sz="1800" u="none">
                <a:solidFill>
                  <a:schemeClr val="accent2"/>
                </a:solidFill>
              </a:rPr>
              <a:t>http://nrich.maths.org</a:t>
            </a:r>
            <a:endParaRPr lang="en-US" altLang="en-US" sz="1800" u="none">
              <a:solidFill>
                <a:schemeClr val="accent2"/>
              </a:solidFill>
            </a:endParaRPr>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advClick="0"/>
  <p:txStyles>
    <p:titleStyle>
      <a:lvl1pPr algn="ctr" rtl="0" eaLnBrk="0" fontAlgn="base" hangingPunct="0">
        <a:spcBef>
          <a:spcPct val="0"/>
        </a:spcBef>
        <a:spcAft>
          <a:spcPct val="0"/>
        </a:spcAft>
        <a:defRPr sz="4400" b="1">
          <a:solidFill>
            <a:srgbClr val="000099"/>
          </a:solidFill>
          <a:latin typeface="+mj-lt"/>
          <a:ea typeface="+mj-ea"/>
          <a:cs typeface="ＭＳ Ｐゴシック" charset="0"/>
        </a:defRPr>
      </a:lvl1pPr>
      <a:lvl2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b="1">
          <a:solidFill>
            <a:srgbClr val="000099"/>
          </a:solidFill>
          <a:latin typeface="Arial" charset="0"/>
          <a:ea typeface="ＭＳ Ｐゴシック" charset="0"/>
        </a:defRPr>
      </a:lvl6pPr>
      <a:lvl7pPr marL="914400" algn="ctr" rtl="0" eaLnBrk="0" fontAlgn="base" hangingPunct="0">
        <a:spcBef>
          <a:spcPct val="0"/>
        </a:spcBef>
        <a:spcAft>
          <a:spcPct val="0"/>
        </a:spcAft>
        <a:defRPr sz="4400" b="1">
          <a:solidFill>
            <a:srgbClr val="000099"/>
          </a:solidFill>
          <a:latin typeface="Arial" charset="0"/>
          <a:ea typeface="ＭＳ Ｐゴシック" charset="0"/>
        </a:defRPr>
      </a:lvl7pPr>
      <a:lvl8pPr marL="1371600" algn="ctr" rtl="0" eaLnBrk="0" fontAlgn="base" hangingPunct="0">
        <a:spcBef>
          <a:spcPct val="0"/>
        </a:spcBef>
        <a:spcAft>
          <a:spcPct val="0"/>
        </a:spcAft>
        <a:defRPr sz="4400" b="1">
          <a:solidFill>
            <a:srgbClr val="000099"/>
          </a:solidFill>
          <a:latin typeface="Arial" charset="0"/>
          <a:ea typeface="ＭＳ Ｐゴシック" charset="0"/>
        </a:defRPr>
      </a:lvl8pPr>
      <a:lvl9pPr marL="1828800" algn="ctr" rtl="0" eaLnBrk="0" fontAlgn="base" hangingPunct="0">
        <a:spcBef>
          <a:spcPct val="0"/>
        </a:spcBef>
        <a:spcAft>
          <a:spcPct val="0"/>
        </a:spcAft>
        <a:defRPr sz="4400" b="1">
          <a:solidFill>
            <a:srgbClr val="000099"/>
          </a:solidFill>
          <a:latin typeface="Arial" charset="0"/>
          <a:ea typeface="ＭＳ Ｐゴシック" charset="0"/>
        </a:defRPr>
      </a:lvl9pPr>
    </p:titleStyle>
    <p:bodyStyle>
      <a:lvl1pPr marL="455613" indent="-455613" algn="l" rtl="0" eaLnBrk="0" fontAlgn="base" hangingPunct="0">
        <a:spcBef>
          <a:spcPct val="20000"/>
        </a:spcBef>
        <a:spcAft>
          <a:spcPct val="0"/>
        </a:spcAft>
        <a:buFont typeface="Wingdings" pitchFamily="2" charset="2"/>
        <a:buChar char="Ø"/>
        <a:defRPr sz="3200">
          <a:solidFill>
            <a:srgbClr val="000099"/>
          </a:solidFill>
          <a:latin typeface="+mn-lt"/>
          <a:ea typeface="+mn-ea"/>
          <a:cs typeface="ＭＳ Ｐゴシック" charset="0"/>
        </a:defRPr>
      </a:lvl1pPr>
      <a:lvl2pPr marL="977900" indent="-342900" algn="l" rtl="0" eaLnBrk="0" fontAlgn="base" hangingPunct="0">
        <a:spcBef>
          <a:spcPct val="20000"/>
        </a:spcBef>
        <a:spcAft>
          <a:spcPct val="0"/>
        </a:spcAft>
        <a:buFont typeface="Wingdings" pitchFamily="2" charset="2"/>
        <a:buChar char="Ø"/>
        <a:defRPr sz="2800">
          <a:solidFill>
            <a:srgbClr val="000099"/>
          </a:solidFill>
          <a:latin typeface="+mn-lt"/>
          <a:ea typeface="+mn-ea"/>
        </a:defRPr>
      </a:lvl2pPr>
      <a:lvl3pPr marL="1427163" indent="-269875" algn="l" rtl="0" eaLnBrk="0" fontAlgn="base" hangingPunct="0">
        <a:spcBef>
          <a:spcPct val="20000"/>
        </a:spcBef>
        <a:spcAft>
          <a:spcPct val="0"/>
        </a:spcAft>
        <a:buFont typeface="Wingdings" pitchFamily="2" charset="2"/>
        <a:buChar char="Ø"/>
        <a:defRPr sz="2400">
          <a:solidFill>
            <a:srgbClr val="000099"/>
          </a:solidFill>
          <a:latin typeface="+mn-lt"/>
          <a:ea typeface="+mn-ea"/>
        </a:defRPr>
      </a:lvl3pPr>
      <a:lvl4pPr marL="1973263" indent="-269875" algn="l" rtl="0" eaLnBrk="0" fontAlgn="base" hangingPunct="0">
        <a:spcBef>
          <a:spcPct val="20000"/>
        </a:spcBef>
        <a:spcAft>
          <a:spcPct val="0"/>
        </a:spcAft>
        <a:buFont typeface="Wingdings" pitchFamily="2" charset="2"/>
        <a:buChar char="Ø"/>
        <a:defRPr sz="2000">
          <a:solidFill>
            <a:srgbClr val="000099"/>
          </a:solidFill>
          <a:latin typeface="+mn-lt"/>
          <a:ea typeface="+mn-ea"/>
        </a:defRPr>
      </a:lvl4pPr>
      <a:lvl5pPr marL="2422525" indent="-269875" algn="l" rtl="0" eaLnBrk="0" fontAlgn="base" hangingPunct="0">
        <a:spcBef>
          <a:spcPct val="20000"/>
        </a:spcBef>
        <a:spcAft>
          <a:spcPct val="0"/>
        </a:spcAft>
        <a:buFont typeface="Wingdings" pitchFamily="2" charset="2"/>
        <a:buChar char="Ø"/>
        <a:defRPr sz="2000">
          <a:solidFill>
            <a:srgbClr val="000099"/>
          </a:solidFill>
          <a:latin typeface="+mn-lt"/>
          <a:ea typeface="+mn-ea"/>
        </a:defRPr>
      </a:lvl5pPr>
      <a:lvl6pPr marL="2879725" indent="-269875" algn="l" rtl="0" eaLnBrk="0" fontAlgn="base" hangingPunct="0">
        <a:spcBef>
          <a:spcPct val="20000"/>
        </a:spcBef>
        <a:spcAft>
          <a:spcPct val="0"/>
        </a:spcAft>
        <a:buFont typeface="Wingdings" charset="0"/>
        <a:buChar char="Ø"/>
        <a:defRPr sz="2000">
          <a:solidFill>
            <a:srgbClr val="000099"/>
          </a:solidFill>
          <a:latin typeface="+mn-lt"/>
          <a:ea typeface="+mn-ea"/>
        </a:defRPr>
      </a:lvl6pPr>
      <a:lvl7pPr marL="3336925" indent="-269875" algn="l" rtl="0" eaLnBrk="0" fontAlgn="base" hangingPunct="0">
        <a:spcBef>
          <a:spcPct val="20000"/>
        </a:spcBef>
        <a:spcAft>
          <a:spcPct val="0"/>
        </a:spcAft>
        <a:buFont typeface="Wingdings" charset="0"/>
        <a:buChar char="Ø"/>
        <a:defRPr sz="2000">
          <a:solidFill>
            <a:srgbClr val="000099"/>
          </a:solidFill>
          <a:latin typeface="+mn-lt"/>
          <a:ea typeface="+mn-ea"/>
        </a:defRPr>
      </a:lvl7pPr>
      <a:lvl8pPr marL="3794125" indent="-269875" algn="l" rtl="0" eaLnBrk="0" fontAlgn="base" hangingPunct="0">
        <a:spcBef>
          <a:spcPct val="20000"/>
        </a:spcBef>
        <a:spcAft>
          <a:spcPct val="0"/>
        </a:spcAft>
        <a:buFont typeface="Wingdings" charset="0"/>
        <a:buChar char="Ø"/>
        <a:defRPr sz="2000">
          <a:solidFill>
            <a:srgbClr val="000099"/>
          </a:solidFill>
          <a:latin typeface="+mn-lt"/>
          <a:ea typeface="+mn-ea"/>
        </a:defRPr>
      </a:lvl8pPr>
      <a:lvl9pPr marL="4251325" indent="-269875" algn="l" rtl="0" eaLnBrk="0" fontAlgn="base" hangingPunct="0">
        <a:spcBef>
          <a:spcPct val="20000"/>
        </a:spcBef>
        <a:spcAft>
          <a:spcPct val="0"/>
        </a:spcAft>
        <a:buFont typeface="Wingdings" charset="0"/>
        <a:buChar char="Ø"/>
        <a:defRPr sz="2000">
          <a:solidFill>
            <a:srgbClr val="00009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nrich.maths.org/jaem2022"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rich.maths.org/jaem2022"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mailto:secondary.nrich@math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912826-BFCC-62A4-EAF1-B001E549D7E0}"/>
              </a:ext>
            </a:extLst>
          </p:cNvPr>
          <p:cNvSpPr>
            <a:spLocks noGrp="1"/>
          </p:cNvSpPr>
          <p:nvPr>
            <p:ph idx="1"/>
          </p:nvPr>
        </p:nvSpPr>
        <p:spPr>
          <a:xfrm>
            <a:off x="839416" y="980728"/>
            <a:ext cx="10945812" cy="4525963"/>
          </a:xfrm>
        </p:spPr>
        <p:txBody>
          <a:bodyPr/>
          <a:lstStyle/>
          <a:p>
            <a:pPr marL="0" indent="0" algn="ctr">
              <a:buNone/>
            </a:pPr>
            <a:r>
              <a:rPr lang="en-US" sz="4000" dirty="0"/>
              <a:t>Por favor,</a:t>
            </a:r>
          </a:p>
          <a:p>
            <a:pPr marL="0" indent="0" algn="ctr">
              <a:buNone/>
            </a:pPr>
            <a:r>
              <a:rPr lang="en-US" sz="4000" dirty="0" err="1"/>
              <a:t>siéntense</a:t>
            </a:r>
            <a:r>
              <a:rPr lang="en-US" sz="4000" dirty="0"/>
              <a:t> al </a:t>
            </a:r>
            <a:r>
              <a:rPr lang="en-US" sz="4000" dirty="0" err="1"/>
              <a:t>lado</a:t>
            </a:r>
            <a:r>
              <a:rPr lang="en-US" sz="4000" dirty="0"/>
              <a:t> de </a:t>
            </a:r>
            <a:r>
              <a:rPr lang="en-US" sz="4000" dirty="0" err="1"/>
              <a:t>alguien</a:t>
            </a:r>
            <a:endParaRPr lang="en-US" sz="4000" dirty="0"/>
          </a:p>
          <a:p>
            <a:pPr marL="0" indent="0" algn="ctr">
              <a:buNone/>
            </a:pPr>
            <a:r>
              <a:rPr lang="en-US" sz="4000" dirty="0"/>
              <a:t>con </a:t>
            </a:r>
            <a:r>
              <a:rPr lang="en-US" sz="4000" dirty="0" err="1"/>
              <a:t>quien</a:t>
            </a:r>
            <a:r>
              <a:rPr lang="en-US" sz="4000" dirty="0"/>
              <a:t> </a:t>
            </a:r>
            <a:r>
              <a:rPr lang="en-US" sz="4000" dirty="0" err="1"/>
              <a:t>puedan</a:t>
            </a:r>
            <a:endParaRPr lang="en-US" sz="4000" dirty="0"/>
          </a:p>
          <a:p>
            <a:pPr marL="0" indent="0" algn="ctr">
              <a:buNone/>
            </a:pPr>
            <a:r>
              <a:rPr lang="en-US" sz="4000" dirty="0" err="1"/>
              <a:t>hablar</a:t>
            </a:r>
            <a:r>
              <a:rPr lang="en-US" sz="4000" dirty="0"/>
              <a:t>, </a:t>
            </a:r>
            <a:r>
              <a:rPr lang="en-US" sz="4000" dirty="0" err="1"/>
              <a:t>compartir</a:t>
            </a:r>
            <a:r>
              <a:rPr lang="en-US" sz="4000" dirty="0"/>
              <a:t>, </a:t>
            </a:r>
            <a:r>
              <a:rPr lang="en-US" sz="4000" dirty="0" err="1"/>
              <a:t>discutir</a:t>
            </a:r>
            <a:r>
              <a:rPr lang="en-US" sz="4000" dirty="0"/>
              <a:t>...</a:t>
            </a:r>
          </a:p>
          <a:p>
            <a:pPr marL="0" indent="0" algn="ctr">
              <a:buNone/>
            </a:pPr>
            <a:r>
              <a:rPr lang="en-US" sz="4000" dirty="0"/>
              <a:t>Gracias</a:t>
            </a:r>
          </a:p>
        </p:txBody>
      </p:sp>
    </p:spTree>
    <p:extLst>
      <p:ext uri="{BB962C8B-B14F-4D97-AF65-F5344CB8AC3E}">
        <p14:creationId xmlns:p14="http://schemas.microsoft.com/office/powerpoint/2010/main" val="3005357304"/>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ubtitle 2">
            <a:extLst>
              <a:ext uri="{FF2B5EF4-FFF2-40B4-BE49-F238E27FC236}">
                <a16:creationId xmlns:a16="http://schemas.microsoft.com/office/drawing/2014/main" id="{E8AC6FE3-932B-2175-18E4-BE6F2545C5F3}"/>
              </a:ext>
            </a:extLst>
          </p:cNvPr>
          <p:cNvSpPr>
            <a:spLocks noGrp="1" noChangeArrowheads="1"/>
          </p:cNvSpPr>
          <p:nvPr>
            <p:ph type="subTitle" idx="1"/>
          </p:nvPr>
        </p:nvSpPr>
        <p:spPr>
          <a:xfrm>
            <a:off x="1558925" y="1484313"/>
            <a:ext cx="8929688" cy="3697287"/>
          </a:xfrm>
        </p:spPr>
        <p:txBody>
          <a:bodyPr/>
          <a:lstStyle/>
          <a:p>
            <a:r>
              <a:rPr lang="en-GB" b="1" dirty="0"/>
              <a:t>JAEM 2022 - </a:t>
            </a:r>
            <a:r>
              <a:rPr lang="en-GB" b="1" dirty="0" err="1"/>
              <a:t>Enriquecer</a:t>
            </a:r>
            <a:r>
              <a:rPr lang="en-GB" b="1" dirty="0"/>
              <a:t> las </a:t>
            </a:r>
            <a:r>
              <a:rPr lang="en-GB" b="1" dirty="0" err="1"/>
              <a:t>Mátematicas</a:t>
            </a:r>
            <a:endParaRPr lang="en-GB" b="1" dirty="0"/>
          </a:p>
          <a:p>
            <a:br>
              <a:rPr lang="en-GB" dirty="0"/>
            </a:br>
            <a:r>
              <a:rPr lang="en-GB" dirty="0"/>
              <a:t>¿</a:t>
            </a:r>
            <a:r>
              <a:rPr lang="en-US" altLang="en-US" dirty="0"/>
              <a:t>Que </a:t>
            </a:r>
            <a:r>
              <a:rPr lang="en-US" altLang="en-US" dirty="0" err="1"/>
              <a:t>ofrecemos</a:t>
            </a:r>
            <a:r>
              <a:rPr lang="en-US" altLang="en-US" dirty="0"/>
              <a:t> a </a:t>
            </a:r>
            <a:r>
              <a:rPr lang="en-US" altLang="en-US" dirty="0" err="1"/>
              <a:t>nuestros</a:t>
            </a:r>
            <a:r>
              <a:rPr lang="en-US" altLang="en-US" dirty="0"/>
              <a:t> </a:t>
            </a:r>
            <a:r>
              <a:rPr lang="en-US" altLang="en-US" dirty="0" err="1"/>
              <a:t>alumnos</a:t>
            </a:r>
            <a:r>
              <a:rPr lang="en-US" altLang="en-US" dirty="0"/>
              <a:t>?</a:t>
            </a:r>
            <a:br>
              <a:rPr lang="en-US" altLang="en-US" dirty="0"/>
            </a:br>
            <a:br>
              <a:rPr lang="en-US" altLang="en-US" dirty="0"/>
            </a:br>
            <a:r>
              <a:rPr lang="en-US" altLang="en-US" dirty="0"/>
              <a:t>Charlie Gilderdale</a:t>
            </a:r>
            <a:br>
              <a:rPr lang="en-US" altLang="en-US" dirty="0"/>
            </a:br>
            <a:br>
              <a:rPr lang="en-US" altLang="en-US" sz="2800" dirty="0"/>
            </a:br>
            <a:r>
              <a:rPr lang="en-US" altLang="en-US" sz="2800" dirty="0">
                <a:hlinkClick r:id="rId2"/>
              </a:rPr>
              <a:t>https://nrich.maths.org/jaem2022</a:t>
            </a:r>
            <a:r>
              <a:rPr lang="en-US" altLang="en-US" sz="2800" dirty="0"/>
              <a:t> </a:t>
            </a:r>
            <a:endParaRPr lang="en-US" altLang="en-US" dirty="0"/>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15" descr="Screen Shot 2020-11-18 at 14.31.12.png">
            <a:extLst>
              <a:ext uri="{FF2B5EF4-FFF2-40B4-BE49-F238E27FC236}">
                <a16:creationId xmlns:a16="http://schemas.microsoft.com/office/drawing/2014/main" id="{66D88DEA-F5DF-41D2-8B65-EDA74DD976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969" r="5969"/>
          <a:stretch>
            <a:fillRect/>
          </a:stretch>
        </p:blipFill>
        <p:spPr>
          <a:xfrm>
            <a:off x="4367213" y="692150"/>
            <a:ext cx="5838825" cy="5170488"/>
          </a:xfrm>
        </p:spPr>
      </p:pic>
      <p:sp>
        <p:nvSpPr>
          <p:cNvPr id="22530" name="TextBox 16">
            <a:extLst>
              <a:ext uri="{FF2B5EF4-FFF2-40B4-BE49-F238E27FC236}">
                <a16:creationId xmlns:a16="http://schemas.microsoft.com/office/drawing/2014/main" id="{2F47FEFC-6D43-72AD-4458-6FFE06892E0F}"/>
              </a:ext>
            </a:extLst>
          </p:cNvPr>
          <p:cNvSpPr txBox="1">
            <a:spLocks noChangeArrowheads="1"/>
          </p:cNvSpPr>
          <p:nvPr/>
        </p:nvSpPr>
        <p:spPr bwMode="auto">
          <a:xfrm>
            <a:off x="2063750" y="1125538"/>
            <a:ext cx="2376488"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ea typeface="ＭＳ Ｐゴシック" panose="020B0600070205080204" pitchFamily="34" charset="-128"/>
              </a:defRPr>
            </a:lvl1pPr>
            <a:lvl2pPr marL="742950" indent="-285750">
              <a:defRPr u="sng">
                <a:solidFill>
                  <a:schemeClr val="tx1"/>
                </a:solidFill>
                <a:latin typeface="Arial" panose="020B0604020202020204" pitchFamily="34" charset="0"/>
                <a:ea typeface="ＭＳ Ｐゴシック" panose="020B0600070205080204" pitchFamily="34" charset="-128"/>
              </a:defRPr>
            </a:lvl2pPr>
            <a:lvl3pPr marL="1143000" indent="-228600">
              <a:defRPr u="sng">
                <a:solidFill>
                  <a:schemeClr val="tx1"/>
                </a:solidFill>
                <a:latin typeface="Arial" panose="020B0604020202020204" pitchFamily="34" charset="0"/>
                <a:ea typeface="ＭＳ Ｐゴシック" panose="020B0600070205080204" pitchFamily="34" charset="-128"/>
              </a:defRPr>
            </a:lvl3pPr>
            <a:lvl4pPr marL="1600200" indent="-228600">
              <a:defRPr u="sng">
                <a:solidFill>
                  <a:schemeClr val="tx1"/>
                </a:solidFill>
                <a:latin typeface="Arial" panose="020B0604020202020204" pitchFamily="34" charset="0"/>
                <a:ea typeface="ＭＳ Ｐゴシック" panose="020B0600070205080204" pitchFamily="34" charset="-128"/>
              </a:defRPr>
            </a:lvl4pPr>
            <a:lvl5pPr marL="2057400" indent="-228600">
              <a:defRPr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9pPr>
          </a:lstStyle>
          <a:p>
            <a:r>
              <a:rPr lang="en-US" altLang="en-US" sz="2000" u="none">
                <a:solidFill>
                  <a:srgbClr val="333399"/>
                </a:solidFill>
              </a:rPr>
              <a:t>NRICH promueve el desarrollo de habilidades matemáticas de orden superior mediante la publicación de material de enriquecimiento gratuito para estudiantes de </a:t>
            </a:r>
            <a:br>
              <a:rPr lang="en-US" altLang="en-US" sz="2000" u="none">
                <a:solidFill>
                  <a:srgbClr val="333399"/>
                </a:solidFill>
              </a:rPr>
            </a:br>
            <a:r>
              <a:rPr lang="en-US" altLang="en-US" sz="2000" u="none">
                <a:solidFill>
                  <a:srgbClr val="333399"/>
                </a:solidFill>
              </a:rPr>
              <a:t>5 a 19 años.</a:t>
            </a: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BC0D5-53A2-553F-2627-EF69ADEF78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00213"/>
            <a:ext cx="3983038"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E196D67-B57F-FFD7-3303-3A32E49781C9}"/>
              </a:ext>
            </a:extLst>
          </p:cNvPr>
          <p:cNvSpPr txBox="1">
            <a:spLocks noChangeArrowheads="1"/>
          </p:cNvSpPr>
          <p:nvPr/>
        </p:nvSpPr>
        <p:spPr bwMode="auto">
          <a:xfrm>
            <a:off x="1847850" y="1773238"/>
            <a:ext cx="4525963"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u="sng">
                <a:solidFill>
                  <a:schemeClr val="tx1"/>
                </a:solidFill>
                <a:latin typeface="Arial" panose="020B0604020202020204" pitchFamily="34" charset="0"/>
                <a:ea typeface="ＭＳ Ｐゴシック" panose="020B0600070205080204" pitchFamily="34" charset="-128"/>
              </a:defRPr>
            </a:lvl1pPr>
            <a:lvl2pPr marL="742950" indent="-285750">
              <a:defRPr u="sng">
                <a:solidFill>
                  <a:schemeClr val="tx1"/>
                </a:solidFill>
                <a:latin typeface="Arial" panose="020B0604020202020204" pitchFamily="34" charset="0"/>
                <a:ea typeface="ＭＳ Ｐゴシック" panose="020B0600070205080204" pitchFamily="34" charset="-128"/>
              </a:defRPr>
            </a:lvl2pPr>
            <a:lvl3pPr marL="1143000" indent="-228600">
              <a:defRPr u="sng">
                <a:solidFill>
                  <a:schemeClr val="tx1"/>
                </a:solidFill>
                <a:latin typeface="Arial" panose="020B0604020202020204" pitchFamily="34" charset="0"/>
                <a:ea typeface="ＭＳ Ｐゴシック" panose="020B0600070205080204" pitchFamily="34" charset="-128"/>
              </a:defRPr>
            </a:lvl3pPr>
            <a:lvl4pPr marL="1600200" indent="-228600">
              <a:defRPr u="sng">
                <a:solidFill>
                  <a:schemeClr val="tx1"/>
                </a:solidFill>
                <a:latin typeface="Arial" panose="020B0604020202020204" pitchFamily="34" charset="0"/>
                <a:ea typeface="ＭＳ Ｐゴシック" panose="020B0600070205080204" pitchFamily="34" charset="-128"/>
              </a:defRPr>
            </a:lvl4pPr>
            <a:lvl5pPr marL="2057400" indent="-228600">
              <a:defRPr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9pPr>
          </a:lstStyle>
          <a:p>
            <a:pPr>
              <a:lnSpc>
                <a:spcPct val="150000"/>
              </a:lnSpc>
              <a:buFont typeface="Arial" panose="020B0604020202020204" pitchFamily="34" charset="0"/>
              <a:buChar char="•"/>
            </a:pPr>
            <a:r>
              <a:rPr lang="en-GB" altLang="en-US" sz="2400" u="none">
                <a:solidFill>
                  <a:srgbClr val="333399"/>
                </a:solidFill>
                <a:latin typeface="Verdana" panose="020B0604030504040204" pitchFamily="34" charset="0"/>
              </a:rPr>
              <a:t>Entiended conceptos</a:t>
            </a:r>
          </a:p>
          <a:p>
            <a:pPr>
              <a:lnSpc>
                <a:spcPct val="150000"/>
              </a:lnSpc>
              <a:buFont typeface="Arial" panose="020B0604020202020204" pitchFamily="34" charset="0"/>
              <a:buChar char="•"/>
            </a:pPr>
            <a:r>
              <a:rPr lang="en-US" altLang="en-US" sz="2400" u="none">
                <a:solidFill>
                  <a:srgbClr val="333399"/>
                </a:solidFill>
              </a:rPr>
              <a:t>Ejecutan algoritmos</a:t>
            </a:r>
            <a:endParaRPr lang="en-GB" altLang="en-US" sz="2400" u="none">
              <a:solidFill>
                <a:srgbClr val="333399"/>
              </a:solidFill>
              <a:latin typeface="Verdana" panose="020B0604030504040204" pitchFamily="34" charset="0"/>
            </a:endParaRPr>
          </a:p>
          <a:p>
            <a:pPr>
              <a:lnSpc>
                <a:spcPct val="150000"/>
              </a:lnSpc>
              <a:buFont typeface="Arial" panose="020B0604020202020204" pitchFamily="34" charset="0"/>
              <a:buChar char="•"/>
            </a:pPr>
            <a:r>
              <a:rPr lang="en-GB" altLang="en-US" sz="2400" u="none">
                <a:solidFill>
                  <a:srgbClr val="333399"/>
                </a:solidFill>
                <a:latin typeface="Verdana" panose="020B0604030504040204" pitchFamily="34" charset="0"/>
              </a:rPr>
              <a:t>Resuelven problemas</a:t>
            </a:r>
          </a:p>
          <a:p>
            <a:pPr>
              <a:lnSpc>
                <a:spcPct val="150000"/>
              </a:lnSpc>
              <a:buFont typeface="Arial" panose="020B0604020202020204" pitchFamily="34" charset="0"/>
              <a:buChar char="•"/>
            </a:pPr>
            <a:r>
              <a:rPr lang="en-GB" altLang="en-US" sz="2400" u="none">
                <a:solidFill>
                  <a:srgbClr val="333399"/>
                </a:solidFill>
                <a:latin typeface="Verdana" panose="020B0604030504040204" pitchFamily="34" charset="0"/>
              </a:rPr>
              <a:t>Razonan</a:t>
            </a:r>
          </a:p>
          <a:p>
            <a:pPr>
              <a:lnSpc>
                <a:spcPct val="150000"/>
              </a:lnSpc>
              <a:buFont typeface="Arial" panose="020B0604020202020204" pitchFamily="34" charset="0"/>
              <a:buChar char="•"/>
            </a:pPr>
            <a:r>
              <a:rPr lang="en-GB" altLang="en-US" sz="2400" u="none">
                <a:solidFill>
                  <a:srgbClr val="333399"/>
                </a:solidFill>
                <a:latin typeface="Verdana" panose="020B0604030504040204" pitchFamily="34" charset="0"/>
              </a:rPr>
              <a:t>Actitud positiva</a:t>
            </a:r>
          </a:p>
        </p:txBody>
      </p:sp>
      <p:sp>
        <p:nvSpPr>
          <p:cNvPr id="25603" name="Title 2">
            <a:extLst>
              <a:ext uri="{FF2B5EF4-FFF2-40B4-BE49-F238E27FC236}">
                <a16:creationId xmlns:a16="http://schemas.microsoft.com/office/drawing/2014/main" id="{CF037129-6902-8456-575F-39E7D90CFFC5}"/>
              </a:ext>
            </a:extLst>
          </p:cNvPr>
          <p:cNvSpPr>
            <a:spLocks noGrp="1" noChangeArrowheads="1"/>
          </p:cNvSpPr>
          <p:nvPr>
            <p:ph type="title"/>
          </p:nvPr>
        </p:nvSpPr>
        <p:spPr>
          <a:xfrm>
            <a:off x="1498600" y="260350"/>
            <a:ext cx="9144000" cy="1066800"/>
          </a:xfrm>
        </p:spPr>
        <p:txBody>
          <a:bodyPr/>
          <a:lstStyle/>
          <a:p>
            <a:r>
              <a:rPr lang="en-US" altLang="en-US" sz="3200" b="0">
                <a:solidFill>
                  <a:schemeClr val="accent2"/>
                </a:solidFill>
              </a:rPr>
              <a:t>Para funcionar matem</a:t>
            </a:r>
            <a:r>
              <a:rPr lang="en-US" altLang="en-US" sz="3200" b="0">
                <a:solidFill>
                  <a:srgbClr val="333399"/>
                </a:solidFill>
              </a:rPr>
              <a:t>á</a:t>
            </a:r>
            <a:r>
              <a:rPr lang="en-US" altLang="en-US" sz="3200" b="0">
                <a:solidFill>
                  <a:schemeClr val="accent2"/>
                </a:solidFill>
              </a:rPr>
              <a:t>ticamente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A417A33F-86F5-0A61-16E3-8AD4E59C3112}"/>
              </a:ext>
            </a:extLst>
          </p:cNvPr>
          <p:cNvSpPr>
            <a:spLocks noGrp="1" noChangeArrowheads="1"/>
          </p:cNvSpPr>
          <p:nvPr>
            <p:ph type="title"/>
          </p:nvPr>
        </p:nvSpPr>
        <p:spPr>
          <a:xfrm>
            <a:off x="1981200" y="274638"/>
            <a:ext cx="8229600" cy="777875"/>
          </a:xfrm>
        </p:spPr>
        <p:txBody>
          <a:bodyPr/>
          <a:lstStyle/>
          <a:p>
            <a:r>
              <a:rPr lang="en-US" altLang="en-US" sz="2800" b="0">
                <a:solidFill>
                  <a:srgbClr val="333399"/>
                </a:solidFill>
              </a:rPr>
              <a:t>¿</a:t>
            </a:r>
            <a:r>
              <a:rPr lang="en-GB" altLang="en-US" sz="2800" b="0">
                <a:solidFill>
                  <a:srgbClr val="333399"/>
                </a:solidFill>
              </a:rPr>
              <a:t>Qué ofrecemos a nuestros estudiantes?</a:t>
            </a:r>
            <a:endParaRPr lang="en-US" altLang="en-US" sz="2800"/>
          </a:p>
        </p:txBody>
      </p:sp>
      <p:sp>
        <p:nvSpPr>
          <p:cNvPr id="3" name="Content Placeholder 2">
            <a:extLst>
              <a:ext uri="{FF2B5EF4-FFF2-40B4-BE49-F238E27FC236}">
                <a16:creationId xmlns:a16="http://schemas.microsoft.com/office/drawing/2014/main" id="{C41681E2-05A3-93A9-0313-536B7FC5B28E}"/>
              </a:ext>
            </a:extLst>
          </p:cNvPr>
          <p:cNvSpPr>
            <a:spLocks noGrp="1" noChangeArrowheads="1"/>
          </p:cNvSpPr>
          <p:nvPr>
            <p:ph idx="1"/>
          </p:nvPr>
        </p:nvSpPr>
        <p:spPr>
          <a:xfrm>
            <a:off x="1775520" y="1556903"/>
            <a:ext cx="8064500" cy="3744193"/>
          </a:xfrm>
        </p:spPr>
        <p:txBody>
          <a:bodyPr/>
          <a:lstStyle/>
          <a:p>
            <a:pPr>
              <a:buFont typeface="Arial" panose="020B0604020202020204" pitchFamily="34" charset="0"/>
              <a:buChar char="•"/>
            </a:pPr>
            <a:r>
              <a:rPr lang="en-US" altLang="en-US" sz="2200" dirty="0">
                <a:solidFill>
                  <a:srgbClr val="333399"/>
                </a:solidFill>
              </a:rPr>
              <a:t>p</a:t>
            </a:r>
            <a:r>
              <a:rPr lang="en-GB" altLang="en-US" sz="2200" dirty="0" err="1">
                <a:solidFill>
                  <a:srgbClr val="333399"/>
                </a:solidFill>
              </a:rPr>
              <a:t>rofesores</a:t>
            </a:r>
            <a:r>
              <a:rPr lang="en-GB" altLang="en-US" sz="2200" dirty="0">
                <a:solidFill>
                  <a:srgbClr val="333399"/>
                </a:solidFill>
              </a:rPr>
              <a:t> que </a:t>
            </a:r>
            <a:r>
              <a:rPr lang="en-GB" altLang="en-US" sz="2200" dirty="0" err="1">
                <a:solidFill>
                  <a:srgbClr val="333399"/>
                </a:solidFill>
              </a:rPr>
              <a:t>modelan</a:t>
            </a:r>
            <a:r>
              <a:rPr lang="en-GB" altLang="en-US" sz="2200" dirty="0">
                <a:solidFill>
                  <a:srgbClr val="333399"/>
                </a:solidFill>
              </a:rPr>
              <a:t> </a:t>
            </a:r>
            <a:r>
              <a:rPr lang="en-GB" altLang="en-US" sz="2200" dirty="0" err="1">
                <a:solidFill>
                  <a:srgbClr val="333399"/>
                </a:solidFill>
              </a:rPr>
              <a:t>el</a:t>
            </a:r>
            <a:r>
              <a:rPr lang="en-GB" altLang="en-US" sz="2200" dirty="0">
                <a:solidFill>
                  <a:srgbClr val="333399"/>
                </a:solidFill>
              </a:rPr>
              <a:t> </a:t>
            </a:r>
            <a:r>
              <a:rPr lang="en-GB" altLang="en-US" sz="2200" dirty="0" err="1">
                <a:solidFill>
                  <a:srgbClr val="333399"/>
                </a:solidFill>
              </a:rPr>
              <a:t>comportamiento</a:t>
            </a:r>
            <a:r>
              <a:rPr lang="en-GB" altLang="en-US" sz="2200" dirty="0">
                <a:solidFill>
                  <a:srgbClr val="333399"/>
                </a:solidFill>
              </a:rPr>
              <a:t> </a:t>
            </a:r>
            <a:r>
              <a:rPr lang="en-GB" altLang="en-US" sz="2200" dirty="0" err="1">
                <a:solidFill>
                  <a:srgbClr val="333399"/>
                </a:solidFill>
              </a:rPr>
              <a:t>matemático</a:t>
            </a:r>
            <a:endParaRPr lang="en-US" altLang="en-US" sz="2200" dirty="0">
              <a:solidFill>
                <a:srgbClr val="333399"/>
              </a:solidFill>
            </a:endParaRPr>
          </a:p>
          <a:p>
            <a:pPr>
              <a:buFont typeface="Arial" panose="020B0604020202020204" pitchFamily="34" charset="0"/>
              <a:buChar char="•"/>
            </a:pPr>
            <a:r>
              <a:rPr lang="en-US" altLang="en-US" sz="2200" dirty="0" err="1">
                <a:solidFill>
                  <a:srgbClr val="333399"/>
                </a:solidFill>
              </a:rPr>
              <a:t>actividades</a:t>
            </a:r>
            <a:r>
              <a:rPr lang="en-US" altLang="en-US" sz="2200" dirty="0">
                <a:solidFill>
                  <a:srgbClr val="333399"/>
                </a:solidFill>
              </a:rPr>
              <a:t> que se </a:t>
            </a:r>
            <a:r>
              <a:rPr lang="en-US" altLang="en-US" sz="2200" dirty="0" err="1">
                <a:solidFill>
                  <a:srgbClr val="333399"/>
                </a:solidFill>
              </a:rPr>
              <a:t>adaptan</a:t>
            </a:r>
            <a:r>
              <a:rPr lang="en-US" altLang="en-US" sz="2200" dirty="0">
                <a:solidFill>
                  <a:srgbClr val="333399"/>
                </a:solidFill>
              </a:rPr>
              <a:t> a las </a:t>
            </a:r>
            <a:r>
              <a:rPr lang="en-US" altLang="en-US" sz="2200" dirty="0" err="1">
                <a:solidFill>
                  <a:srgbClr val="333399"/>
                </a:solidFill>
              </a:rPr>
              <a:t>capacidades</a:t>
            </a:r>
            <a:r>
              <a:rPr lang="en-US" altLang="en-US" sz="2200" dirty="0">
                <a:solidFill>
                  <a:srgbClr val="333399"/>
                </a:solidFill>
              </a:rPr>
              <a:t> de </a:t>
            </a:r>
            <a:r>
              <a:rPr lang="en-US" altLang="en-US" sz="2200" dirty="0" err="1">
                <a:solidFill>
                  <a:srgbClr val="333399"/>
                </a:solidFill>
              </a:rPr>
              <a:t>los</a:t>
            </a:r>
            <a:r>
              <a:rPr lang="en-US" altLang="en-US" sz="2200" dirty="0">
                <a:solidFill>
                  <a:srgbClr val="333399"/>
                </a:solidFill>
              </a:rPr>
              <a:t> </a:t>
            </a:r>
            <a:r>
              <a:rPr lang="en-US" altLang="en-US" sz="2200" dirty="0" err="1">
                <a:solidFill>
                  <a:srgbClr val="333399"/>
                </a:solidFill>
              </a:rPr>
              <a:t>estudiantes</a:t>
            </a:r>
            <a:r>
              <a:rPr lang="en-GB" altLang="en-US" sz="2200" dirty="0">
                <a:solidFill>
                  <a:srgbClr val="333399"/>
                </a:solidFill>
              </a:rPr>
              <a:t>: </a:t>
            </a:r>
            <a:r>
              <a:rPr lang="en-GB" altLang="en-US" sz="2200" dirty="0" err="1">
                <a:solidFill>
                  <a:srgbClr val="333399"/>
                </a:solidFill>
              </a:rPr>
              <a:t>inicio</a:t>
            </a:r>
            <a:r>
              <a:rPr lang="en-GB" altLang="en-US" sz="2200" dirty="0">
                <a:solidFill>
                  <a:srgbClr val="333399"/>
                </a:solidFill>
              </a:rPr>
              <a:t> bajo, </a:t>
            </a:r>
            <a:r>
              <a:rPr lang="en-GB" altLang="en-US" sz="2200" dirty="0" err="1">
                <a:solidFill>
                  <a:srgbClr val="333399"/>
                </a:solidFill>
              </a:rPr>
              <a:t>alcance</a:t>
            </a:r>
            <a:r>
              <a:rPr lang="en-GB" altLang="en-US" sz="2200" dirty="0">
                <a:solidFill>
                  <a:srgbClr val="333399"/>
                </a:solidFill>
              </a:rPr>
              <a:t> alto</a:t>
            </a:r>
          </a:p>
          <a:p>
            <a:pPr>
              <a:buFont typeface="Arial" panose="020B0604020202020204" pitchFamily="34" charset="0"/>
              <a:buChar char="•"/>
            </a:pPr>
            <a:r>
              <a:rPr lang="en-GB" altLang="en-US" sz="2200" dirty="0" err="1">
                <a:solidFill>
                  <a:srgbClr val="333399"/>
                </a:solidFill>
              </a:rPr>
              <a:t>una</a:t>
            </a:r>
            <a:r>
              <a:rPr lang="en-GB" altLang="en-US" sz="2200" dirty="0">
                <a:solidFill>
                  <a:srgbClr val="333399"/>
                </a:solidFill>
              </a:rPr>
              <a:t> </a:t>
            </a:r>
            <a:r>
              <a:rPr lang="en-GB" altLang="en-US" sz="2200" dirty="0" err="1">
                <a:solidFill>
                  <a:srgbClr val="333399"/>
                </a:solidFill>
              </a:rPr>
              <a:t>cultura</a:t>
            </a:r>
            <a:r>
              <a:rPr lang="en-GB" altLang="en-US" sz="2200" dirty="0">
                <a:solidFill>
                  <a:srgbClr val="333399"/>
                </a:solidFill>
              </a:rPr>
              <a:t> </a:t>
            </a:r>
            <a:r>
              <a:rPr lang="en-GB" altLang="en-US" sz="2200" dirty="0" err="1">
                <a:solidFill>
                  <a:srgbClr val="333399"/>
                </a:solidFill>
              </a:rPr>
              <a:t>donde</a:t>
            </a:r>
            <a:r>
              <a:rPr lang="en-GB" altLang="en-US" sz="2200" dirty="0">
                <a:solidFill>
                  <a:srgbClr val="333399"/>
                </a:solidFill>
              </a:rPr>
              <a:t> es </a:t>
            </a:r>
            <a:r>
              <a:rPr lang="en-GB" altLang="en-US" sz="2200" dirty="0" err="1">
                <a:solidFill>
                  <a:srgbClr val="333399"/>
                </a:solidFill>
              </a:rPr>
              <a:t>aceptable</a:t>
            </a:r>
            <a:r>
              <a:rPr lang="en-GB" altLang="en-US" sz="2200" dirty="0">
                <a:solidFill>
                  <a:srgbClr val="333399"/>
                </a:solidFill>
              </a:rPr>
              <a:t> </a:t>
            </a:r>
            <a:r>
              <a:rPr lang="en-GB" altLang="en-US" sz="2200" dirty="0" err="1">
                <a:solidFill>
                  <a:srgbClr val="333399"/>
                </a:solidFill>
              </a:rPr>
              <a:t>cometer</a:t>
            </a:r>
            <a:r>
              <a:rPr lang="en-GB" altLang="en-US" sz="2200" dirty="0">
                <a:solidFill>
                  <a:srgbClr val="333399"/>
                </a:solidFill>
              </a:rPr>
              <a:t> </a:t>
            </a:r>
            <a:r>
              <a:rPr lang="en-GB" altLang="en-US" sz="2200" dirty="0" err="1">
                <a:solidFill>
                  <a:srgbClr val="333399"/>
                </a:solidFill>
              </a:rPr>
              <a:t>errores</a:t>
            </a:r>
            <a:endParaRPr lang="en-GB" altLang="en-US" sz="2200" dirty="0">
              <a:solidFill>
                <a:srgbClr val="333399"/>
              </a:solidFill>
            </a:endParaRPr>
          </a:p>
          <a:p>
            <a:pPr>
              <a:buFont typeface="Arial" panose="020B0604020202020204" pitchFamily="34" charset="0"/>
              <a:buChar char="•"/>
            </a:pPr>
            <a:r>
              <a:rPr lang="en-GB" altLang="en-US" sz="2200" dirty="0" err="1">
                <a:solidFill>
                  <a:srgbClr val="333399"/>
                </a:solidFill>
              </a:rPr>
              <a:t>preguntas</a:t>
            </a:r>
            <a:r>
              <a:rPr lang="en-GB" altLang="en-US" sz="2200" dirty="0">
                <a:solidFill>
                  <a:srgbClr val="333399"/>
                </a:solidFill>
              </a:rPr>
              <a:t> que </a:t>
            </a:r>
            <a:r>
              <a:rPr lang="en-GB" altLang="en-US" sz="2200" dirty="0" err="1">
                <a:solidFill>
                  <a:srgbClr val="333399"/>
                </a:solidFill>
              </a:rPr>
              <a:t>guían</a:t>
            </a:r>
            <a:r>
              <a:rPr lang="en-GB" altLang="en-US" sz="2200" dirty="0">
                <a:solidFill>
                  <a:srgbClr val="333399"/>
                </a:solidFill>
              </a:rPr>
              <a:t> a la </a:t>
            </a:r>
            <a:r>
              <a:rPr lang="en-GB" altLang="en-US" sz="2200" dirty="0" err="1">
                <a:solidFill>
                  <a:srgbClr val="333399"/>
                </a:solidFill>
              </a:rPr>
              <a:t>resolucion</a:t>
            </a:r>
            <a:r>
              <a:rPr lang="en-GB" altLang="en-US" sz="2200" dirty="0">
                <a:solidFill>
                  <a:srgbClr val="333399"/>
                </a:solidFill>
              </a:rPr>
              <a:t> de </a:t>
            </a:r>
            <a:r>
              <a:rPr lang="en-GB" altLang="en-US" sz="2200" dirty="0" err="1">
                <a:solidFill>
                  <a:srgbClr val="333399"/>
                </a:solidFill>
              </a:rPr>
              <a:t>problemas</a:t>
            </a:r>
            <a:r>
              <a:rPr lang="en-GB" altLang="en-US" sz="2200" dirty="0">
                <a:solidFill>
                  <a:srgbClr val="333399"/>
                </a:solidFill>
              </a:rPr>
              <a:t> </a:t>
            </a:r>
          </a:p>
          <a:p>
            <a:pPr>
              <a:buFont typeface="Arial" panose="020B0604020202020204" pitchFamily="34" charset="0"/>
              <a:buChar char="•"/>
            </a:pPr>
            <a:r>
              <a:rPr lang="en-GB" altLang="en-US" sz="2200" dirty="0" err="1">
                <a:solidFill>
                  <a:srgbClr val="333399"/>
                </a:solidFill>
              </a:rPr>
              <a:t>oportunidades</a:t>
            </a:r>
            <a:r>
              <a:rPr lang="en-GB" altLang="en-US" sz="2200" dirty="0">
                <a:solidFill>
                  <a:srgbClr val="333399"/>
                </a:solidFill>
              </a:rPr>
              <a:t> para </a:t>
            </a:r>
            <a:r>
              <a:rPr lang="en-GB" altLang="en-US" sz="2200" dirty="0" err="1">
                <a:solidFill>
                  <a:srgbClr val="333399"/>
                </a:solidFill>
              </a:rPr>
              <a:t>discutir</a:t>
            </a:r>
            <a:r>
              <a:rPr lang="en-GB" altLang="en-US" sz="2200" dirty="0">
                <a:solidFill>
                  <a:srgbClr val="333399"/>
                </a:solidFill>
              </a:rPr>
              <a:t> </a:t>
            </a:r>
            <a:r>
              <a:rPr lang="en-GB" altLang="en-US" sz="2200" dirty="0" err="1">
                <a:solidFill>
                  <a:srgbClr val="333399"/>
                </a:solidFill>
              </a:rPr>
              <a:t>matemáticas</a:t>
            </a:r>
            <a:r>
              <a:rPr lang="en-GB" altLang="en-US" sz="2200" dirty="0">
                <a:solidFill>
                  <a:srgbClr val="333399"/>
                </a:solidFill>
              </a:rPr>
              <a:t>, para </a:t>
            </a:r>
            <a:r>
              <a:rPr lang="en-GB" altLang="en-US" sz="2200" dirty="0" err="1">
                <a:solidFill>
                  <a:srgbClr val="333399"/>
                </a:solidFill>
              </a:rPr>
              <a:t>expresar</a:t>
            </a:r>
            <a:r>
              <a:rPr lang="en-GB" altLang="en-US" sz="2200" dirty="0">
                <a:solidFill>
                  <a:srgbClr val="333399"/>
                </a:solidFill>
              </a:rPr>
              <a:t> lo que </a:t>
            </a:r>
            <a:r>
              <a:rPr lang="en-GB" altLang="en-US" sz="2200" dirty="0" err="1">
                <a:solidFill>
                  <a:srgbClr val="333399"/>
                </a:solidFill>
              </a:rPr>
              <a:t>piensan</a:t>
            </a:r>
            <a:r>
              <a:rPr lang="en-GB" altLang="en-US" sz="2200" dirty="0">
                <a:solidFill>
                  <a:srgbClr val="333399"/>
                </a:solidFill>
              </a:rPr>
              <a:t> y </a:t>
            </a:r>
            <a:r>
              <a:rPr lang="en-GB" altLang="en-US" sz="2200" dirty="0" err="1">
                <a:solidFill>
                  <a:srgbClr val="333399"/>
                </a:solidFill>
              </a:rPr>
              <a:t>refinar</a:t>
            </a:r>
            <a:r>
              <a:rPr lang="en-GB" altLang="en-US" sz="2200" dirty="0">
                <a:solidFill>
                  <a:srgbClr val="333399"/>
                </a:solidFill>
              </a:rPr>
              <a:t> </a:t>
            </a:r>
            <a:r>
              <a:rPr lang="en-GB" altLang="en-US" sz="2200" dirty="0" err="1">
                <a:solidFill>
                  <a:srgbClr val="333399"/>
                </a:solidFill>
              </a:rPr>
              <a:t>su</a:t>
            </a:r>
            <a:r>
              <a:rPr lang="en-GB" altLang="en-US" sz="2200" dirty="0">
                <a:solidFill>
                  <a:srgbClr val="333399"/>
                </a:solidFill>
              </a:rPr>
              <a:t> </a:t>
            </a:r>
            <a:r>
              <a:rPr lang="en-GB" altLang="en-US" sz="2200" dirty="0" err="1">
                <a:solidFill>
                  <a:srgbClr val="333399"/>
                </a:solidFill>
              </a:rPr>
              <a:t>comprensión</a:t>
            </a:r>
            <a:endParaRPr lang="en-US" altLang="en-US" sz="2200" dirty="0">
              <a:solidFill>
                <a:srgbClr val="333399"/>
              </a:solidFill>
            </a:endParaRPr>
          </a:p>
          <a:p>
            <a:pPr>
              <a:buFont typeface="Arial" panose="020B0604020202020204" pitchFamily="34" charset="0"/>
              <a:buChar char="•"/>
            </a:pPr>
            <a:r>
              <a:rPr lang="en-GB" altLang="en-US" sz="2200" dirty="0" err="1">
                <a:solidFill>
                  <a:srgbClr val="333399"/>
                </a:solidFill>
              </a:rPr>
              <a:t>profesores</a:t>
            </a:r>
            <a:r>
              <a:rPr lang="en-GB" altLang="en-US" sz="2200" dirty="0">
                <a:solidFill>
                  <a:srgbClr val="333399"/>
                </a:solidFill>
              </a:rPr>
              <a:t> que </a:t>
            </a:r>
            <a:r>
              <a:rPr lang="en-GB" altLang="en-US" sz="2200" dirty="0" err="1">
                <a:solidFill>
                  <a:srgbClr val="333399"/>
                </a:solidFill>
              </a:rPr>
              <a:t>celebran</a:t>
            </a:r>
            <a:r>
              <a:rPr lang="en-GB" altLang="en-US" sz="2200" dirty="0">
                <a:solidFill>
                  <a:srgbClr val="333399"/>
                </a:solidFill>
              </a:rPr>
              <a:t> </a:t>
            </a:r>
            <a:r>
              <a:rPr lang="en-GB" altLang="en-US" sz="2200" dirty="0" err="1">
                <a:solidFill>
                  <a:srgbClr val="333399"/>
                </a:solidFill>
              </a:rPr>
              <a:t>los</a:t>
            </a:r>
            <a:r>
              <a:rPr lang="en-GB" altLang="en-US" sz="2200" dirty="0">
                <a:solidFill>
                  <a:srgbClr val="333399"/>
                </a:solidFill>
              </a:rPr>
              <a:t> </a:t>
            </a:r>
            <a:r>
              <a:rPr lang="en-GB" altLang="en-US" sz="2200" dirty="0" err="1">
                <a:solidFill>
                  <a:srgbClr val="333399"/>
                </a:solidFill>
              </a:rPr>
              <a:t>comportamientos</a:t>
            </a:r>
            <a:r>
              <a:rPr lang="en-GB" altLang="en-US" sz="2200" dirty="0">
                <a:solidFill>
                  <a:srgbClr val="333399"/>
                </a:solidFill>
              </a:rPr>
              <a:t> </a:t>
            </a:r>
            <a:r>
              <a:rPr lang="en-GB" altLang="en-US" sz="2200" dirty="0" err="1">
                <a:solidFill>
                  <a:srgbClr val="333399"/>
                </a:solidFill>
              </a:rPr>
              <a:t>matemáticos</a:t>
            </a:r>
            <a:r>
              <a:rPr lang="en-GB" altLang="en-US" sz="2200" dirty="0">
                <a:solidFill>
                  <a:srgbClr val="333399"/>
                </a:solidFill>
              </a:rPr>
              <a:t> que </a:t>
            </a:r>
            <a:r>
              <a:rPr lang="en-GB" altLang="en-US" sz="2200" dirty="0" err="1">
                <a:solidFill>
                  <a:srgbClr val="333399"/>
                </a:solidFill>
              </a:rPr>
              <a:t>desean</a:t>
            </a:r>
            <a:r>
              <a:rPr lang="en-GB" altLang="en-US" sz="2200" dirty="0">
                <a:solidFill>
                  <a:srgbClr val="333399"/>
                </a:solidFill>
              </a:rPr>
              <a:t> </a:t>
            </a:r>
            <a:r>
              <a:rPr lang="en-GB" altLang="en-US" sz="2200" dirty="0" err="1">
                <a:solidFill>
                  <a:srgbClr val="333399"/>
                </a:solidFill>
              </a:rPr>
              <a:t>promover</a:t>
            </a:r>
            <a:r>
              <a:rPr lang="en-GB" altLang="en-US" sz="2200" dirty="0">
                <a:solidFill>
                  <a:srgbClr val="333399"/>
                </a:solidFill>
              </a:rPr>
              <a:t>: </a:t>
            </a:r>
            <a:r>
              <a:rPr lang="en-US" altLang="en-US" sz="2200" dirty="0" err="1">
                <a:solidFill>
                  <a:srgbClr val="333399"/>
                </a:solidFill>
              </a:rPr>
              <a:t>razonamiento</a:t>
            </a:r>
            <a:r>
              <a:rPr lang="en-US" altLang="en-US" sz="2200" dirty="0">
                <a:solidFill>
                  <a:srgbClr val="333399"/>
                </a:solidFill>
              </a:rPr>
              <a:t> </a:t>
            </a:r>
            <a:r>
              <a:rPr lang="en-US" altLang="en-US" sz="2200" dirty="0" err="1">
                <a:solidFill>
                  <a:srgbClr val="333399"/>
                </a:solidFill>
              </a:rPr>
              <a:t>en</a:t>
            </a:r>
            <a:r>
              <a:rPr lang="en-US" altLang="en-US" sz="2200" dirty="0">
                <a:solidFill>
                  <a:srgbClr val="333399"/>
                </a:solidFill>
              </a:rPr>
              <a:t> </a:t>
            </a:r>
            <a:r>
              <a:rPr lang="en-US" altLang="en-US" sz="2200" dirty="0" err="1">
                <a:solidFill>
                  <a:srgbClr val="333399"/>
                </a:solidFill>
              </a:rPr>
              <a:t>lugar</a:t>
            </a:r>
            <a:r>
              <a:rPr lang="en-US" altLang="en-US" sz="2200" dirty="0">
                <a:solidFill>
                  <a:srgbClr val="333399"/>
                </a:solidFill>
              </a:rPr>
              <a:t> de </a:t>
            </a:r>
            <a:r>
              <a:rPr lang="en-US" altLang="en-US" sz="2200" dirty="0" err="1">
                <a:solidFill>
                  <a:srgbClr val="333399"/>
                </a:solidFill>
              </a:rPr>
              <a:t>respuestas</a:t>
            </a:r>
            <a:endParaRPr lang="en-US" altLang="en-US" sz="2200" dirty="0">
              <a:solidFill>
                <a:srgbClr val="333399"/>
              </a:solidFill>
            </a:endParaRPr>
          </a:p>
          <a:p>
            <a:pPr marL="0" indent="0">
              <a:buNone/>
            </a:pPr>
            <a:endParaRPr lang="en-GB" altLang="en-US" sz="2000" dirty="0">
              <a:solidFill>
                <a:srgbClr val="333399"/>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Google Shape;245;p26">
            <a:extLst>
              <a:ext uri="{FF2B5EF4-FFF2-40B4-BE49-F238E27FC236}">
                <a16:creationId xmlns:a16="http://schemas.microsoft.com/office/drawing/2014/main" id="{BD8E2236-8196-DE77-034B-C63E4F96AF9F}"/>
              </a:ext>
            </a:extLst>
          </p:cNvPr>
          <p:cNvSpPr>
            <a:spLocks noGrp="1" noChangeArrowheads="1"/>
          </p:cNvSpPr>
          <p:nvPr>
            <p:ph type="subTitle" idx="1"/>
          </p:nvPr>
        </p:nvSpPr>
        <p:spPr>
          <a:xfrm>
            <a:off x="1595438" y="549275"/>
            <a:ext cx="8964612" cy="3959225"/>
          </a:xfrm>
        </p:spPr>
        <p:txBody>
          <a:bodyPr/>
          <a:lstStyle/>
          <a:p>
            <a:pPr marL="0" indent="0">
              <a:spcBef>
                <a:spcPts val="563"/>
              </a:spcBef>
              <a:spcAft>
                <a:spcPct val="0"/>
              </a:spcAft>
              <a:buSzTx/>
            </a:pPr>
            <a:endParaRPr lang="en-US" altLang="en-US" sz="2800" dirty="0">
              <a:solidFill>
                <a:srgbClr val="FFFFFF"/>
              </a:solidFill>
              <a:latin typeface="Verdana" panose="020B0604030504040204" pitchFamily="34" charset="0"/>
              <a:sym typeface="Verdana" panose="020B0604030504040204" pitchFamily="34" charset="0"/>
            </a:endParaRPr>
          </a:p>
          <a:p>
            <a:pPr marL="0" indent="0">
              <a:spcBef>
                <a:spcPts val="563"/>
              </a:spcBef>
              <a:spcAft>
                <a:spcPct val="0"/>
              </a:spcAft>
              <a:buSzTx/>
            </a:pPr>
            <a:endParaRPr lang="en-US" altLang="en-US" sz="2800" dirty="0">
              <a:solidFill>
                <a:srgbClr val="FFFFFF"/>
              </a:solidFill>
              <a:latin typeface="Verdana" panose="020B0604030504040204" pitchFamily="34" charset="0"/>
              <a:sym typeface="Verdana" panose="020B0604030504040204" pitchFamily="34" charset="0"/>
            </a:endParaRPr>
          </a:p>
          <a:p>
            <a:pPr marL="0" indent="0">
              <a:spcBef>
                <a:spcPts val="563"/>
              </a:spcBef>
              <a:spcAft>
                <a:spcPct val="0"/>
              </a:spcAft>
              <a:buClr>
                <a:srgbClr val="FFFFFF"/>
              </a:buClr>
              <a:buSzTx/>
            </a:pPr>
            <a:r>
              <a:rPr lang="en-US" altLang="en-US" dirty="0">
                <a:hlinkClick r:id="rId3"/>
              </a:rPr>
              <a:t>https://nrich.maths.org/jaem2022</a:t>
            </a:r>
            <a:r>
              <a:rPr lang="en-US" altLang="en-US" dirty="0"/>
              <a:t> </a:t>
            </a:r>
            <a:br>
              <a:rPr lang="en-US" altLang="en-US" dirty="0"/>
            </a:br>
            <a:br>
              <a:rPr lang="en-US" altLang="en-US" dirty="0"/>
            </a:br>
            <a:endParaRPr lang="en-US" altLang="en-US" dirty="0"/>
          </a:p>
          <a:p>
            <a:pPr marL="0" indent="0">
              <a:spcBef>
                <a:spcPts val="563"/>
              </a:spcBef>
              <a:spcAft>
                <a:spcPct val="0"/>
              </a:spcAft>
              <a:buClr>
                <a:srgbClr val="FFFFFF"/>
              </a:buClr>
              <a:buSzTx/>
            </a:pPr>
            <a:r>
              <a:rPr lang="en-US" altLang="en-US" dirty="0"/>
              <a:t>Contact:</a:t>
            </a:r>
            <a:br>
              <a:rPr lang="en-US" altLang="en-US" dirty="0"/>
            </a:br>
            <a:r>
              <a:rPr lang="en-US" altLang="en-US" dirty="0">
                <a:hlinkClick r:id="rId4"/>
              </a:rPr>
              <a:t>secondary.nrich@maths.org</a:t>
            </a:r>
            <a:r>
              <a:rPr lang="en-US" altLang="en-US" sz="2800" dirty="0"/>
              <a:t> </a:t>
            </a:r>
            <a:endParaRPr lang="en-US" altLang="en-US" sz="2800" dirty="0">
              <a:solidFill>
                <a:srgbClr val="FFFFFF"/>
              </a:solidFill>
              <a:latin typeface="Verdana" panose="020B0604030504040204" pitchFamily="34" charset="0"/>
              <a:sym typeface="Verdana" panose="020B0604030504040204" pitchFamily="34" charset="0"/>
            </a:endParaRPr>
          </a:p>
        </p:txBody>
      </p:sp>
    </p:spTree>
  </p:cSld>
  <p:clrMapOvr>
    <a:masterClrMapping/>
  </p:clrMapOvr>
  <p:transition advClick="0"/>
</p:sld>
</file>

<file path=ppt/theme/theme1.xml><?xml version="1.0" encoding="utf-8"?>
<a:theme xmlns:a="http://schemas.openxmlformats.org/drawingml/2006/main" name="NRICH">
  <a:themeElements>
    <a:clrScheme name="NRI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RICH">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NRI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RIC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RIC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RIC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RIC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RIC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RIC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RIC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RIC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RIC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RIC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RIC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RICH1">
  <a:themeElements>
    <a:clrScheme name="1_NRIC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NRICH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1_NRIC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RICH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RICH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RICH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RICH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RICH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RICH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RICH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RICH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RICH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RICH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RICH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RICH1">
  <a:themeElements>
    <a:clrScheme name="NRIC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RICH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NRIC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RICH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RICH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RICH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RICH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RICH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RICH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RICH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RICH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RICH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RICH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RICH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UKMT</Template>
  <TotalTime>864</TotalTime>
  <Words>272</Words>
  <Application>Microsoft Macintosh PowerPoint</Application>
  <PresentationFormat>Widescreen</PresentationFormat>
  <Paragraphs>30</Paragraphs>
  <Slides>6</Slides>
  <Notes>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6</vt:i4>
      </vt:variant>
    </vt:vector>
  </HeadingPairs>
  <TitlesOfParts>
    <vt:vector size="18" baseType="lpstr">
      <vt:lpstr>Arial</vt:lpstr>
      <vt:lpstr>ＭＳ Ｐゴシック</vt:lpstr>
      <vt:lpstr>Wingdings</vt:lpstr>
      <vt:lpstr>Calibri</vt:lpstr>
      <vt:lpstr>Times New Roman</vt:lpstr>
      <vt:lpstr>Tahoma</vt:lpstr>
      <vt:lpstr>Verdana</vt:lpstr>
      <vt:lpstr>NRICH</vt:lpstr>
      <vt:lpstr>1_NRICH1</vt:lpstr>
      <vt:lpstr>2_Default Design</vt:lpstr>
      <vt:lpstr>5_Default Design</vt:lpstr>
      <vt:lpstr>NRICH1</vt:lpstr>
      <vt:lpstr>PowerPoint Presentation</vt:lpstr>
      <vt:lpstr>PowerPoint Presentation</vt:lpstr>
      <vt:lpstr>PowerPoint Presentation</vt:lpstr>
      <vt:lpstr>Para funcionar matemáticamente</vt:lpstr>
      <vt:lpstr>¿Qué ofrecemos a nuestros estudiantes?</vt:lpstr>
      <vt:lpstr>PowerPoint Presentation</vt:lpstr>
    </vt:vector>
  </TitlesOfParts>
  <Company>nrich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it Worth?</dc:title>
  <dc:creator>Alison Kiddle</dc:creator>
  <cp:lastModifiedBy>Charlie Gilderdale</cp:lastModifiedBy>
  <cp:revision>68</cp:revision>
  <cp:lastPrinted>2020-11-18T20:08:38Z</cp:lastPrinted>
  <dcterms:created xsi:type="dcterms:W3CDTF">2011-09-09T13:09:02Z</dcterms:created>
  <dcterms:modified xsi:type="dcterms:W3CDTF">2022-07-04T21:44:58Z</dcterms:modified>
</cp:coreProperties>
</file>