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handoutMasterIdLst>
    <p:handoutMasterId r:id="rId37"/>
  </p:handoutMasterIdLst>
  <p:sldIdLst>
    <p:sldId id="257" r:id="rId2"/>
    <p:sldId id="353" r:id="rId3"/>
    <p:sldId id="436" r:id="rId4"/>
    <p:sldId id="316" r:id="rId5"/>
    <p:sldId id="433" r:id="rId6"/>
    <p:sldId id="387" r:id="rId7"/>
    <p:sldId id="406" r:id="rId8"/>
    <p:sldId id="413" r:id="rId9"/>
    <p:sldId id="407" r:id="rId10"/>
    <p:sldId id="408" r:id="rId11"/>
    <p:sldId id="399" r:id="rId12"/>
    <p:sldId id="400" r:id="rId13"/>
    <p:sldId id="435" r:id="rId14"/>
    <p:sldId id="397" r:id="rId15"/>
    <p:sldId id="401" r:id="rId16"/>
    <p:sldId id="417" r:id="rId17"/>
    <p:sldId id="419" r:id="rId18"/>
    <p:sldId id="420" r:id="rId19"/>
    <p:sldId id="402" r:id="rId20"/>
    <p:sldId id="403" r:id="rId21"/>
    <p:sldId id="405" r:id="rId22"/>
    <p:sldId id="414" r:id="rId23"/>
    <p:sldId id="434" r:id="rId24"/>
    <p:sldId id="421" r:id="rId25"/>
    <p:sldId id="371" r:id="rId26"/>
    <p:sldId id="372" r:id="rId27"/>
    <p:sldId id="422" r:id="rId28"/>
    <p:sldId id="423" r:id="rId29"/>
    <p:sldId id="426" r:id="rId30"/>
    <p:sldId id="393" r:id="rId31"/>
    <p:sldId id="394" r:id="rId32"/>
    <p:sldId id="276" r:id="rId33"/>
    <p:sldId id="365" r:id="rId34"/>
    <p:sldId id="437" r:id="rId3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52" autoAdjust="0"/>
    <p:restoredTop sz="88190" autoAdjust="0"/>
  </p:normalViewPr>
  <p:slideViewPr>
    <p:cSldViewPr>
      <p:cViewPr varScale="1">
        <p:scale>
          <a:sx n="99" d="100"/>
          <a:sy n="99" d="100"/>
        </p:scale>
        <p:origin x="824" y="168"/>
      </p:cViewPr>
      <p:guideLst>
        <p:guide orient="horz" pos="2160"/>
        <p:guide pos="2880"/>
      </p:guideLst>
    </p:cSldViewPr>
  </p:slideViewPr>
  <p:notesTextViewPr>
    <p:cViewPr>
      <p:scale>
        <a:sx n="100" d="100"/>
        <a:sy n="100" d="100"/>
      </p:scale>
      <p:origin x="0" y="0"/>
    </p:cViewPr>
  </p:notesTextViewPr>
  <p:sorterViewPr>
    <p:cViewPr>
      <p:scale>
        <a:sx n="75" d="100"/>
        <a:sy n="75" d="100"/>
      </p:scale>
      <p:origin x="0" y="313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EEEB2E90-5526-3055-DD07-0BCEE52D27D4}"/>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7107" name="Rectangle 3">
            <a:extLst>
              <a:ext uri="{FF2B5EF4-FFF2-40B4-BE49-F238E27FC236}">
                <a16:creationId xmlns:a16="http://schemas.microsoft.com/office/drawing/2014/main" id="{ED967510-928B-2B10-85A9-7393FE3E90CF}"/>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7108" name="Rectangle 4">
            <a:extLst>
              <a:ext uri="{FF2B5EF4-FFF2-40B4-BE49-F238E27FC236}">
                <a16:creationId xmlns:a16="http://schemas.microsoft.com/office/drawing/2014/main" id="{2EA7C896-21FC-EF72-A045-84ADD8F25C7D}"/>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7109" name="Rectangle 5">
            <a:extLst>
              <a:ext uri="{FF2B5EF4-FFF2-40B4-BE49-F238E27FC236}">
                <a16:creationId xmlns:a16="http://schemas.microsoft.com/office/drawing/2014/main" id="{DCD6A90D-F23B-47CF-934B-28218A80A4D9}"/>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306AC79-CF61-A049-A1BA-9740BB0B44F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C03F189-3545-841C-B4C2-15D4E7DE477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099" name="Rectangle 3">
            <a:extLst>
              <a:ext uri="{FF2B5EF4-FFF2-40B4-BE49-F238E27FC236}">
                <a16:creationId xmlns:a16="http://schemas.microsoft.com/office/drawing/2014/main" id="{0E12EBF4-17AA-B8AE-A9B5-ED93297181E3}"/>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100" name="Rectangle 4">
            <a:extLst>
              <a:ext uri="{FF2B5EF4-FFF2-40B4-BE49-F238E27FC236}">
                <a16:creationId xmlns:a16="http://schemas.microsoft.com/office/drawing/2014/main" id="{59FE5299-7FB3-5861-1E84-E88301EF7B0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BF0ADF20-9362-AB65-BD44-9DE188E5237F}"/>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2" name="Rectangle 6">
            <a:extLst>
              <a:ext uri="{FF2B5EF4-FFF2-40B4-BE49-F238E27FC236}">
                <a16:creationId xmlns:a16="http://schemas.microsoft.com/office/drawing/2014/main" id="{86E47C69-B977-06CF-BA48-E0E7AE77A037}"/>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103" name="Rectangle 7">
            <a:extLst>
              <a:ext uri="{FF2B5EF4-FFF2-40B4-BE49-F238E27FC236}">
                <a16:creationId xmlns:a16="http://schemas.microsoft.com/office/drawing/2014/main" id="{3B4A8443-BBE9-AAA2-606C-36D2473271F0}"/>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6A0A5C4-9A3D-6C4F-9F54-ABF6C651E53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53173AF-E55C-DE6A-D266-2D995029800A}"/>
              </a:ext>
            </a:extLst>
          </p:cNvPr>
          <p:cNvSpPr>
            <a:spLocks noGrp="1" noChangeArrowheads="1"/>
          </p:cNvSpPr>
          <p:nvPr>
            <p:ph type="sldNum" sz="quarter" idx="5"/>
          </p:nvPr>
        </p:nvSpPr>
        <p:spPr>
          <a:ln/>
        </p:spPr>
        <p:txBody>
          <a:bodyPr/>
          <a:lstStyle/>
          <a:p>
            <a:fld id="{60257688-E699-B547-8242-8675D5972BB0}" type="slidenum">
              <a:rPr lang="en-US" altLang="en-US"/>
              <a:pPr/>
              <a:t>1</a:t>
            </a:fld>
            <a:endParaRPr lang="en-US" altLang="en-US"/>
          </a:p>
        </p:txBody>
      </p:sp>
      <p:sp>
        <p:nvSpPr>
          <p:cNvPr id="5122" name="Rectangle 2">
            <a:extLst>
              <a:ext uri="{FF2B5EF4-FFF2-40B4-BE49-F238E27FC236}">
                <a16:creationId xmlns:a16="http://schemas.microsoft.com/office/drawing/2014/main" id="{A90049AB-06EA-26C5-E7AF-412F63E9BFBA}"/>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09FA5184-EDB3-DDCF-6AEC-C9680A2271B9}"/>
              </a:ext>
            </a:extLst>
          </p:cNvPr>
          <p:cNvSpPr>
            <a:spLocks noGrp="1" noChangeArrowheads="1"/>
          </p:cNvSpPr>
          <p:nvPr>
            <p:ph type="body" idx="1"/>
          </p:nvPr>
        </p:nvSpPr>
        <p:spPr>
          <a:xfrm>
            <a:off x="914400" y="4343400"/>
            <a:ext cx="5029200" cy="4114800"/>
          </a:xfrm>
        </p:spPr>
        <p:txBody>
          <a:bodyPr/>
          <a:lstStyle/>
          <a:p>
            <a:r>
              <a:rPr lang="en-US" altLang="en-US"/>
              <a:t>2 problems before break: F&amp;M, Area &amp; Perimeter</a:t>
            </a:r>
          </a:p>
          <a:p>
            <a:r>
              <a:rPr lang="en-US" altLang="en-US"/>
              <a:t>2 problems after break: M, M and M, Fractions jigsaw</a:t>
            </a:r>
            <a:endParaRPr lang="en-GB" altLang="en-US"/>
          </a:p>
          <a:p>
            <a:r>
              <a:rPr lang="en-US" altLang="en-US"/>
              <a:t>2 problems before break: Zin, Pair Products</a:t>
            </a:r>
            <a:endParaRPr lang="en-GB" altLang="en-US"/>
          </a:p>
          <a:p>
            <a:r>
              <a:rPr lang="en-US" altLang="en-US"/>
              <a:t>1 problem at the end: Amazing card trick</a:t>
            </a:r>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79E805F-3B1F-8DD0-83C0-9909AE0FBF0C}"/>
              </a:ext>
            </a:extLst>
          </p:cNvPr>
          <p:cNvSpPr>
            <a:spLocks noGrp="1" noChangeArrowheads="1"/>
          </p:cNvSpPr>
          <p:nvPr>
            <p:ph type="sldNum" sz="quarter" idx="5"/>
          </p:nvPr>
        </p:nvSpPr>
        <p:spPr>
          <a:ln/>
        </p:spPr>
        <p:txBody>
          <a:bodyPr/>
          <a:lstStyle/>
          <a:p>
            <a:fld id="{D6799233-1ECC-DC4E-90A4-E151FBBCA11D}" type="slidenum">
              <a:rPr lang="en-US" altLang="en-US"/>
              <a:pPr/>
              <a:t>12</a:t>
            </a:fld>
            <a:endParaRPr lang="en-US" altLang="en-US"/>
          </a:p>
        </p:txBody>
      </p:sp>
      <p:sp>
        <p:nvSpPr>
          <p:cNvPr id="277506" name="Rectangle 2">
            <a:extLst>
              <a:ext uri="{FF2B5EF4-FFF2-40B4-BE49-F238E27FC236}">
                <a16:creationId xmlns:a16="http://schemas.microsoft.com/office/drawing/2014/main" id="{D426041F-6302-4B7A-1059-3C0CFB69C935}"/>
              </a:ext>
            </a:extLst>
          </p:cNvPr>
          <p:cNvSpPr>
            <a:spLocks noGrp="1" noRot="1" noChangeAspect="1" noChangeArrowheads="1" noTextEdit="1"/>
          </p:cNvSpPr>
          <p:nvPr>
            <p:ph type="sldImg"/>
          </p:nvPr>
        </p:nvSpPr>
        <p:spPr>
          <a:ln/>
        </p:spPr>
      </p:sp>
      <p:sp>
        <p:nvSpPr>
          <p:cNvPr id="277507" name="Rectangle 3">
            <a:extLst>
              <a:ext uri="{FF2B5EF4-FFF2-40B4-BE49-F238E27FC236}">
                <a16:creationId xmlns:a16="http://schemas.microsoft.com/office/drawing/2014/main" id="{AE5D59DD-7CFC-6AE0-255D-55FD290E8BC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A6C4D1AC-6E7A-4D98-9BAA-CA5853CA5C39}" type="slidenum">
              <a:rPr lang="en-GB" altLang="en-US">
                <a:latin typeface="Arial" pitchFamily="34" charset="0"/>
                <a:cs typeface="Arial" pitchFamily="34" charset="0"/>
              </a:rPr>
              <a:pPr eaLnBrk="1" hangingPunct="1">
                <a:spcBef>
                  <a:spcPct val="0"/>
                </a:spcBef>
              </a:pPr>
              <a:t>14</a:t>
            </a:fld>
            <a:endParaRPr lang="en-GB" altLang="en-US">
              <a:latin typeface="Arial" pitchFamily="34" charset="0"/>
              <a:cs typeface="Arial" pitchFamily="34" charset="0"/>
            </a:endParaRPr>
          </a:p>
        </p:txBody>
      </p:sp>
      <p:sp>
        <p:nvSpPr>
          <p:cNvPr id="11366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1366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a:ea typeface="ＭＳ Ｐゴシック" charset="-128"/>
              </a:rPr>
              <a:t>Rationale: Working collaboratively in pairs. The answer is not immediately obvious, so students can be invited to convince each other, highlighting the importance within the mathematical community of explaining and justifying your ideas to others. Convince yourself…</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8A1F5A-0624-C718-2751-6F0C08A5B6E4}"/>
              </a:ext>
            </a:extLst>
          </p:cNvPr>
          <p:cNvSpPr>
            <a:spLocks noGrp="1" noChangeArrowheads="1"/>
          </p:cNvSpPr>
          <p:nvPr>
            <p:ph type="sldNum" sz="quarter" idx="5"/>
          </p:nvPr>
        </p:nvSpPr>
        <p:spPr>
          <a:ln/>
        </p:spPr>
        <p:txBody>
          <a:bodyPr/>
          <a:lstStyle/>
          <a:p>
            <a:fld id="{33DF35B8-C390-CE45-96AA-C4775D6A9B63}" type="slidenum">
              <a:rPr lang="en-US" altLang="en-US"/>
              <a:pPr/>
              <a:t>15</a:t>
            </a:fld>
            <a:endParaRPr lang="en-US" altLang="en-US"/>
          </a:p>
        </p:txBody>
      </p:sp>
      <p:sp>
        <p:nvSpPr>
          <p:cNvPr id="279554" name="Rectangle 2">
            <a:extLst>
              <a:ext uri="{FF2B5EF4-FFF2-40B4-BE49-F238E27FC236}">
                <a16:creationId xmlns:a16="http://schemas.microsoft.com/office/drawing/2014/main" id="{F461ADB4-3612-19A3-E130-DAD7DAE13845}"/>
              </a:ext>
            </a:extLst>
          </p:cNvPr>
          <p:cNvSpPr>
            <a:spLocks noGrp="1" noRot="1" noChangeAspect="1" noChangeArrowheads="1" noTextEdit="1"/>
          </p:cNvSpPr>
          <p:nvPr>
            <p:ph type="sldImg"/>
          </p:nvPr>
        </p:nvSpPr>
        <p:spPr>
          <a:ln/>
        </p:spPr>
      </p:sp>
      <p:sp>
        <p:nvSpPr>
          <p:cNvPr id="279555" name="Rectangle 3">
            <a:extLst>
              <a:ext uri="{FF2B5EF4-FFF2-40B4-BE49-F238E27FC236}">
                <a16:creationId xmlns:a16="http://schemas.microsoft.com/office/drawing/2014/main" id="{20C7F21D-3A83-13AA-620A-99F2C20CB1C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0A81DFD-D0B6-E9A0-860C-CA73A17B8B8D}"/>
              </a:ext>
            </a:extLst>
          </p:cNvPr>
          <p:cNvSpPr>
            <a:spLocks noGrp="1" noChangeArrowheads="1"/>
          </p:cNvSpPr>
          <p:nvPr>
            <p:ph type="sldNum" sz="quarter" idx="5"/>
          </p:nvPr>
        </p:nvSpPr>
        <p:spPr>
          <a:ln/>
        </p:spPr>
        <p:txBody>
          <a:bodyPr/>
          <a:lstStyle/>
          <a:p>
            <a:fld id="{31C2B810-41DE-F542-89DC-CABB81D34408}" type="slidenum">
              <a:rPr lang="en-US" altLang="en-US"/>
              <a:pPr/>
              <a:t>16</a:t>
            </a:fld>
            <a:endParaRPr lang="en-US" altLang="en-US"/>
          </a:p>
        </p:txBody>
      </p:sp>
      <p:sp>
        <p:nvSpPr>
          <p:cNvPr id="313346" name="Rectangle 2">
            <a:extLst>
              <a:ext uri="{FF2B5EF4-FFF2-40B4-BE49-F238E27FC236}">
                <a16:creationId xmlns:a16="http://schemas.microsoft.com/office/drawing/2014/main" id="{34ED2B1D-4CEA-7B33-118E-F05EDCDA3F9E}"/>
              </a:ext>
            </a:extLst>
          </p:cNvPr>
          <p:cNvSpPr>
            <a:spLocks noGrp="1" noRot="1" noChangeAspect="1" noChangeArrowheads="1" noTextEdit="1"/>
          </p:cNvSpPr>
          <p:nvPr>
            <p:ph type="sldImg"/>
          </p:nvPr>
        </p:nvSpPr>
        <p:spPr>
          <a:ln/>
        </p:spPr>
      </p:sp>
      <p:sp>
        <p:nvSpPr>
          <p:cNvPr id="313347" name="Rectangle 3">
            <a:extLst>
              <a:ext uri="{FF2B5EF4-FFF2-40B4-BE49-F238E27FC236}">
                <a16:creationId xmlns:a16="http://schemas.microsoft.com/office/drawing/2014/main" id="{4FE503AB-6ADD-79A9-C2C7-5034687E2036}"/>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37153217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67144F8-5051-9563-7658-FDE391984CE0}"/>
              </a:ext>
            </a:extLst>
          </p:cNvPr>
          <p:cNvSpPr>
            <a:spLocks noGrp="1" noChangeArrowheads="1"/>
          </p:cNvSpPr>
          <p:nvPr>
            <p:ph type="sldNum" sz="quarter" idx="5"/>
          </p:nvPr>
        </p:nvSpPr>
        <p:spPr>
          <a:ln/>
        </p:spPr>
        <p:txBody>
          <a:bodyPr/>
          <a:lstStyle/>
          <a:p>
            <a:fld id="{0AFCEBAA-3A34-0C44-B425-63CF7E08CC6E}" type="slidenum">
              <a:rPr lang="en-US" altLang="en-US"/>
              <a:pPr/>
              <a:t>17</a:t>
            </a:fld>
            <a:endParaRPr lang="en-US" altLang="en-US"/>
          </a:p>
        </p:txBody>
      </p:sp>
      <p:sp>
        <p:nvSpPr>
          <p:cNvPr id="317442" name="Rectangle 2">
            <a:extLst>
              <a:ext uri="{FF2B5EF4-FFF2-40B4-BE49-F238E27FC236}">
                <a16:creationId xmlns:a16="http://schemas.microsoft.com/office/drawing/2014/main" id="{AA90C76C-C5B6-1842-E215-014C936981A9}"/>
              </a:ext>
            </a:extLst>
          </p:cNvPr>
          <p:cNvSpPr>
            <a:spLocks noGrp="1" noRot="1" noChangeAspect="1" noChangeArrowheads="1" noTextEdit="1"/>
          </p:cNvSpPr>
          <p:nvPr>
            <p:ph type="sldImg"/>
          </p:nvPr>
        </p:nvSpPr>
        <p:spPr>
          <a:ln/>
        </p:spPr>
      </p:sp>
      <p:sp>
        <p:nvSpPr>
          <p:cNvPr id="317443" name="Rectangle 3">
            <a:extLst>
              <a:ext uri="{FF2B5EF4-FFF2-40B4-BE49-F238E27FC236}">
                <a16:creationId xmlns:a16="http://schemas.microsoft.com/office/drawing/2014/main" id="{36056C43-7726-D0A3-67FE-A56BA7172232}"/>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8226145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E322A7-8DF6-54A0-1E37-85F3BD1E372A}"/>
              </a:ext>
            </a:extLst>
          </p:cNvPr>
          <p:cNvSpPr>
            <a:spLocks noGrp="1" noChangeArrowheads="1"/>
          </p:cNvSpPr>
          <p:nvPr>
            <p:ph type="sldNum" sz="quarter" idx="5"/>
          </p:nvPr>
        </p:nvSpPr>
        <p:spPr>
          <a:ln/>
        </p:spPr>
        <p:txBody>
          <a:bodyPr/>
          <a:lstStyle/>
          <a:p>
            <a:fld id="{31B66B9F-322B-A547-AEB2-1A4FC1CF0140}" type="slidenum">
              <a:rPr lang="en-US" altLang="en-US"/>
              <a:pPr/>
              <a:t>18</a:t>
            </a:fld>
            <a:endParaRPr lang="en-US" altLang="en-US"/>
          </a:p>
        </p:txBody>
      </p:sp>
      <p:sp>
        <p:nvSpPr>
          <p:cNvPr id="319490" name="Rectangle 2">
            <a:extLst>
              <a:ext uri="{FF2B5EF4-FFF2-40B4-BE49-F238E27FC236}">
                <a16:creationId xmlns:a16="http://schemas.microsoft.com/office/drawing/2014/main" id="{1817EACB-5538-3CF2-7B55-DFC7FD9F117C}"/>
              </a:ext>
            </a:extLst>
          </p:cNvPr>
          <p:cNvSpPr>
            <a:spLocks noGrp="1" noRot="1" noChangeAspect="1" noChangeArrowheads="1" noTextEdit="1"/>
          </p:cNvSpPr>
          <p:nvPr>
            <p:ph type="sldImg"/>
          </p:nvPr>
        </p:nvSpPr>
        <p:spPr>
          <a:ln/>
        </p:spPr>
      </p:sp>
      <p:sp>
        <p:nvSpPr>
          <p:cNvPr id="319491" name="Rectangle 3">
            <a:extLst>
              <a:ext uri="{FF2B5EF4-FFF2-40B4-BE49-F238E27FC236}">
                <a16:creationId xmlns:a16="http://schemas.microsoft.com/office/drawing/2014/main" id="{16465C81-F55B-D95C-C583-9B120F91ECB9}"/>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8730174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36151A-D206-DF9F-34A4-35BB603A46F0}"/>
              </a:ext>
            </a:extLst>
          </p:cNvPr>
          <p:cNvSpPr>
            <a:spLocks noGrp="1" noChangeArrowheads="1"/>
          </p:cNvSpPr>
          <p:nvPr>
            <p:ph type="sldNum" sz="quarter" idx="5"/>
          </p:nvPr>
        </p:nvSpPr>
        <p:spPr>
          <a:ln/>
        </p:spPr>
        <p:txBody>
          <a:bodyPr/>
          <a:lstStyle/>
          <a:p>
            <a:fld id="{8C12E529-D098-DC45-8879-23B88082B860}" type="slidenum">
              <a:rPr lang="en-US" altLang="en-US"/>
              <a:pPr/>
              <a:t>19</a:t>
            </a:fld>
            <a:endParaRPr lang="en-US" altLang="en-US"/>
          </a:p>
        </p:txBody>
      </p:sp>
      <p:sp>
        <p:nvSpPr>
          <p:cNvPr id="281602" name="Rectangle 2">
            <a:extLst>
              <a:ext uri="{FF2B5EF4-FFF2-40B4-BE49-F238E27FC236}">
                <a16:creationId xmlns:a16="http://schemas.microsoft.com/office/drawing/2014/main" id="{46700F34-C2BB-BFF2-CDE1-9BDE4CE2B896}"/>
              </a:ext>
            </a:extLst>
          </p:cNvPr>
          <p:cNvSpPr>
            <a:spLocks noGrp="1" noRot="1" noChangeAspect="1" noChangeArrowheads="1" noTextEdit="1"/>
          </p:cNvSpPr>
          <p:nvPr>
            <p:ph type="sldImg"/>
          </p:nvPr>
        </p:nvSpPr>
        <p:spPr>
          <a:ln/>
        </p:spPr>
      </p:sp>
      <p:sp>
        <p:nvSpPr>
          <p:cNvPr id="281603" name="Rectangle 3">
            <a:extLst>
              <a:ext uri="{FF2B5EF4-FFF2-40B4-BE49-F238E27FC236}">
                <a16:creationId xmlns:a16="http://schemas.microsoft.com/office/drawing/2014/main" id="{89B6E0A0-6F40-DDAD-E0C8-204989349862}"/>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1378126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728D280-18B1-220C-8B93-346F3C1A44D9}"/>
              </a:ext>
            </a:extLst>
          </p:cNvPr>
          <p:cNvSpPr>
            <a:spLocks noGrp="1" noChangeArrowheads="1"/>
          </p:cNvSpPr>
          <p:nvPr>
            <p:ph type="sldNum" sz="quarter" idx="5"/>
          </p:nvPr>
        </p:nvSpPr>
        <p:spPr>
          <a:ln/>
        </p:spPr>
        <p:txBody>
          <a:bodyPr/>
          <a:lstStyle/>
          <a:p>
            <a:fld id="{550F478C-73A6-A54B-91BE-E5155EFB9764}" type="slidenum">
              <a:rPr lang="en-US" altLang="en-US"/>
              <a:pPr/>
              <a:t>20</a:t>
            </a:fld>
            <a:endParaRPr lang="en-US" altLang="en-US"/>
          </a:p>
        </p:txBody>
      </p:sp>
      <p:sp>
        <p:nvSpPr>
          <p:cNvPr id="283650" name="Rectangle 2">
            <a:extLst>
              <a:ext uri="{FF2B5EF4-FFF2-40B4-BE49-F238E27FC236}">
                <a16:creationId xmlns:a16="http://schemas.microsoft.com/office/drawing/2014/main" id="{0C285FC1-9DB6-62EA-B4D5-90E1B8C0C1BF}"/>
              </a:ext>
            </a:extLst>
          </p:cNvPr>
          <p:cNvSpPr>
            <a:spLocks noGrp="1" noRot="1" noChangeAspect="1" noChangeArrowheads="1" noTextEdit="1"/>
          </p:cNvSpPr>
          <p:nvPr>
            <p:ph type="sldImg"/>
          </p:nvPr>
        </p:nvSpPr>
        <p:spPr>
          <a:ln/>
        </p:spPr>
      </p:sp>
      <p:sp>
        <p:nvSpPr>
          <p:cNvPr id="283651" name="Rectangle 3">
            <a:extLst>
              <a:ext uri="{FF2B5EF4-FFF2-40B4-BE49-F238E27FC236}">
                <a16:creationId xmlns:a16="http://schemas.microsoft.com/office/drawing/2014/main" id="{329664BF-D6AF-5087-DF66-C32627A60FB2}"/>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38393635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2EA165E-FEF5-B5C8-BEC7-610B2017BDC9}"/>
              </a:ext>
            </a:extLst>
          </p:cNvPr>
          <p:cNvSpPr>
            <a:spLocks noGrp="1" noChangeArrowheads="1"/>
          </p:cNvSpPr>
          <p:nvPr>
            <p:ph type="sldNum" sz="quarter" idx="5"/>
          </p:nvPr>
        </p:nvSpPr>
        <p:spPr>
          <a:ln/>
        </p:spPr>
        <p:txBody>
          <a:bodyPr/>
          <a:lstStyle/>
          <a:p>
            <a:fld id="{B7CC73F7-F153-924F-B344-AD187D8CEDA6}" type="slidenum">
              <a:rPr lang="en-US" altLang="en-US"/>
              <a:pPr/>
              <a:t>21</a:t>
            </a:fld>
            <a:endParaRPr lang="en-US" altLang="en-US"/>
          </a:p>
        </p:txBody>
      </p:sp>
      <p:sp>
        <p:nvSpPr>
          <p:cNvPr id="287746" name="Rectangle 2">
            <a:extLst>
              <a:ext uri="{FF2B5EF4-FFF2-40B4-BE49-F238E27FC236}">
                <a16:creationId xmlns:a16="http://schemas.microsoft.com/office/drawing/2014/main" id="{F6F3639E-8B19-1ACC-305D-218B37D63DCD}"/>
              </a:ext>
            </a:extLst>
          </p:cNvPr>
          <p:cNvSpPr>
            <a:spLocks noGrp="1" noRot="1" noChangeAspect="1" noChangeArrowheads="1" noTextEdit="1"/>
          </p:cNvSpPr>
          <p:nvPr>
            <p:ph type="sldImg"/>
          </p:nvPr>
        </p:nvSpPr>
        <p:spPr>
          <a:ln/>
        </p:spPr>
      </p:sp>
      <p:sp>
        <p:nvSpPr>
          <p:cNvPr id="287747" name="Rectangle 3">
            <a:extLst>
              <a:ext uri="{FF2B5EF4-FFF2-40B4-BE49-F238E27FC236}">
                <a16:creationId xmlns:a16="http://schemas.microsoft.com/office/drawing/2014/main" id="{7815C6E6-F961-54F8-17CD-86BC42B26EF1}"/>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8525070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3439854-B869-F188-400E-84F8D61C520F}"/>
              </a:ext>
            </a:extLst>
          </p:cNvPr>
          <p:cNvSpPr>
            <a:spLocks noGrp="1" noChangeArrowheads="1"/>
          </p:cNvSpPr>
          <p:nvPr>
            <p:ph type="sldNum" sz="quarter" idx="5"/>
          </p:nvPr>
        </p:nvSpPr>
        <p:spPr>
          <a:ln/>
        </p:spPr>
        <p:txBody>
          <a:bodyPr/>
          <a:lstStyle/>
          <a:p>
            <a:fld id="{11765B24-D20C-8A47-86AB-5DE59832C916}" type="slidenum">
              <a:rPr lang="en-US" altLang="en-US"/>
              <a:pPr/>
              <a:t>22</a:t>
            </a:fld>
            <a:endParaRPr lang="en-US" altLang="en-US"/>
          </a:p>
        </p:txBody>
      </p:sp>
      <p:sp>
        <p:nvSpPr>
          <p:cNvPr id="307202" name="Rectangle 2">
            <a:extLst>
              <a:ext uri="{FF2B5EF4-FFF2-40B4-BE49-F238E27FC236}">
                <a16:creationId xmlns:a16="http://schemas.microsoft.com/office/drawing/2014/main" id="{9C1C3E0A-F3E3-A92E-911B-FDBFA2A1037E}"/>
              </a:ext>
            </a:extLst>
          </p:cNvPr>
          <p:cNvSpPr>
            <a:spLocks noGrp="1" noRot="1" noChangeAspect="1" noChangeArrowheads="1" noTextEdit="1"/>
          </p:cNvSpPr>
          <p:nvPr>
            <p:ph type="sldImg"/>
          </p:nvPr>
        </p:nvSpPr>
        <p:spPr>
          <a:ln/>
        </p:spPr>
      </p:sp>
      <p:sp>
        <p:nvSpPr>
          <p:cNvPr id="307203" name="Rectangle 3">
            <a:extLst>
              <a:ext uri="{FF2B5EF4-FFF2-40B4-BE49-F238E27FC236}">
                <a16:creationId xmlns:a16="http://schemas.microsoft.com/office/drawing/2014/main" id="{010675BB-9534-CD6C-6D36-0E05473D489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EF4DCAA-01FA-A244-BBB4-5EA6B5E1FEAB}"/>
              </a:ext>
            </a:extLst>
          </p:cNvPr>
          <p:cNvSpPr>
            <a:spLocks noGrp="1" noChangeArrowheads="1"/>
          </p:cNvSpPr>
          <p:nvPr>
            <p:ph type="sldNum" sz="quarter" idx="5"/>
          </p:nvPr>
        </p:nvSpPr>
        <p:spPr>
          <a:ln/>
        </p:spPr>
        <p:txBody>
          <a:bodyPr/>
          <a:lstStyle/>
          <a:p>
            <a:fld id="{27D5ACA2-3592-8A46-93B9-B24DAFD5722E}" type="slidenum">
              <a:rPr lang="en-US" altLang="en-US"/>
              <a:pPr/>
              <a:t>2</a:t>
            </a:fld>
            <a:endParaRPr lang="en-US" altLang="en-US"/>
          </a:p>
        </p:txBody>
      </p:sp>
      <p:sp>
        <p:nvSpPr>
          <p:cNvPr id="141314" name="Rectangle 2">
            <a:extLst>
              <a:ext uri="{FF2B5EF4-FFF2-40B4-BE49-F238E27FC236}">
                <a16:creationId xmlns:a16="http://schemas.microsoft.com/office/drawing/2014/main" id="{3EC215E0-A2FF-C9A0-94D0-2EB9DA9ECFC2}"/>
              </a:ext>
            </a:extLst>
          </p:cNvPr>
          <p:cNvSpPr>
            <a:spLocks noGrp="1" noRot="1" noChangeAspect="1" noChangeArrowheads="1" noTextEdit="1"/>
          </p:cNvSpPr>
          <p:nvPr>
            <p:ph type="sldImg"/>
          </p:nvPr>
        </p:nvSpPr>
        <p:spPr>
          <a:ln/>
        </p:spPr>
      </p:sp>
      <p:sp>
        <p:nvSpPr>
          <p:cNvPr id="141315" name="Rectangle 3">
            <a:extLst>
              <a:ext uri="{FF2B5EF4-FFF2-40B4-BE49-F238E27FC236}">
                <a16:creationId xmlns:a16="http://schemas.microsoft.com/office/drawing/2014/main" id="{7CF9F7F7-30A4-3695-BA31-89E9189950B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331D21F-A976-92D8-DBF8-21D2C4C9F2D0}"/>
              </a:ext>
            </a:extLst>
          </p:cNvPr>
          <p:cNvSpPr>
            <a:spLocks noGrp="1" noChangeArrowheads="1"/>
          </p:cNvSpPr>
          <p:nvPr>
            <p:ph type="sldNum" sz="quarter" idx="5"/>
          </p:nvPr>
        </p:nvSpPr>
        <p:spPr>
          <a:ln/>
        </p:spPr>
        <p:txBody>
          <a:bodyPr/>
          <a:lstStyle/>
          <a:p>
            <a:fld id="{03049790-0DB1-5349-BF3C-18EA9A3A0B7F}" type="slidenum">
              <a:rPr lang="en-US" altLang="en-US"/>
              <a:pPr/>
              <a:t>24</a:t>
            </a:fld>
            <a:endParaRPr lang="en-US" altLang="en-US"/>
          </a:p>
        </p:txBody>
      </p:sp>
      <p:sp>
        <p:nvSpPr>
          <p:cNvPr id="321538" name="Rectangle 2">
            <a:extLst>
              <a:ext uri="{FF2B5EF4-FFF2-40B4-BE49-F238E27FC236}">
                <a16:creationId xmlns:a16="http://schemas.microsoft.com/office/drawing/2014/main" id="{E9DB6A2D-CBA3-04A7-3DB9-EC7634C0E2C7}"/>
              </a:ext>
            </a:extLst>
          </p:cNvPr>
          <p:cNvSpPr>
            <a:spLocks noGrp="1" noRot="1" noChangeAspect="1" noChangeArrowheads="1" noTextEdit="1"/>
          </p:cNvSpPr>
          <p:nvPr>
            <p:ph type="sldImg"/>
          </p:nvPr>
        </p:nvSpPr>
        <p:spPr>
          <a:ln/>
        </p:spPr>
      </p:sp>
      <p:sp>
        <p:nvSpPr>
          <p:cNvPr id="321539" name="Rectangle 3">
            <a:extLst>
              <a:ext uri="{FF2B5EF4-FFF2-40B4-BE49-F238E27FC236}">
                <a16:creationId xmlns:a16="http://schemas.microsoft.com/office/drawing/2014/main" id="{6D201A78-A99E-F2DC-E44B-1861FAA8C74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1A2C00-4AFE-5CBC-09E4-F0D05348C0F4}"/>
              </a:ext>
            </a:extLst>
          </p:cNvPr>
          <p:cNvSpPr>
            <a:spLocks noGrp="1" noChangeArrowheads="1"/>
          </p:cNvSpPr>
          <p:nvPr>
            <p:ph type="sldNum" sz="quarter" idx="5"/>
          </p:nvPr>
        </p:nvSpPr>
        <p:spPr>
          <a:ln/>
        </p:spPr>
        <p:txBody>
          <a:bodyPr/>
          <a:lstStyle/>
          <a:p>
            <a:fld id="{CC8AC2B7-9FFD-3B4A-8759-A3E1108D3ACA}" type="slidenum">
              <a:rPr lang="en-US" altLang="en-US"/>
              <a:pPr/>
              <a:t>25</a:t>
            </a:fld>
            <a:endParaRPr lang="en-US" altLang="en-US"/>
          </a:p>
        </p:txBody>
      </p:sp>
      <p:sp>
        <p:nvSpPr>
          <p:cNvPr id="208898" name="Rectangle 2">
            <a:extLst>
              <a:ext uri="{FF2B5EF4-FFF2-40B4-BE49-F238E27FC236}">
                <a16:creationId xmlns:a16="http://schemas.microsoft.com/office/drawing/2014/main" id="{919E69E1-A209-7EFA-51A9-BF11484F787A}"/>
              </a:ext>
            </a:extLst>
          </p:cNvPr>
          <p:cNvSpPr>
            <a:spLocks noGrp="1" noRot="1" noChangeAspect="1" noChangeArrowheads="1" noTextEdit="1"/>
          </p:cNvSpPr>
          <p:nvPr>
            <p:ph type="sldImg"/>
          </p:nvPr>
        </p:nvSpPr>
        <p:spPr>
          <a:ln/>
        </p:spPr>
      </p:sp>
      <p:sp>
        <p:nvSpPr>
          <p:cNvPr id="208899" name="Rectangle 3">
            <a:extLst>
              <a:ext uri="{FF2B5EF4-FFF2-40B4-BE49-F238E27FC236}">
                <a16:creationId xmlns:a16="http://schemas.microsoft.com/office/drawing/2014/main" id="{41D175B5-2A7D-FD90-39BB-E6574590A9AC}"/>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4251864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7FBBA3-F1FF-C2AA-084E-DBEF4E0C9B41}"/>
              </a:ext>
            </a:extLst>
          </p:cNvPr>
          <p:cNvSpPr>
            <a:spLocks noGrp="1" noChangeArrowheads="1"/>
          </p:cNvSpPr>
          <p:nvPr>
            <p:ph type="sldNum" sz="quarter" idx="5"/>
          </p:nvPr>
        </p:nvSpPr>
        <p:spPr>
          <a:ln/>
        </p:spPr>
        <p:txBody>
          <a:bodyPr/>
          <a:lstStyle/>
          <a:p>
            <a:fld id="{C3ADB1AE-9BCB-4F45-9292-7F371DD99FFF}" type="slidenum">
              <a:rPr lang="en-US" altLang="en-US"/>
              <a:pPr/>
              <a:t>26</a:t>
            </a:fld>
            <a:endParaRPr lang="en-US" altLang="en-US"/>
          </a:p>
        </p:txBody>
      </p:sp>
      <p:sp>
        <p:nvSpPr>
          <p:cNvPr id="210946" name="Rectangle 2">
            <a:extLst>
              <a:ext uri="{FF2B5EF4-FFF2-40B4-BE49-F238E27FC236}">
                <a16:creationId xmlns:a16="http://schemas.microsoft.com/office/drawing/2014/main" id="{1F441840-CF65-A3D5-D399-76B63F210EB0}"/>
              </a:ext>
            </a:extLst>
          </p:cNvPr>
          <p:cNvSpPr>
            <a:spLocks noGrp="1" noRot="1" noChangeAspect="1" noChangeArrowheads="1" noTextEdit="1"/>
          </p:cNvSpPr>
          <p:nvPr>
            <p:ph type="sldImg"/>
          </p:nvPr>
        </p:nvSpPr>
        <p:spPr>
          <a:ln/>
        </p:spPr>
      </p:sp>
      <p:sp>
        <p:nvSpPr>
          <p:cNvPr id="210947" name="Rectangle 3">
            <a:extLst>
              <a:ext uri="{FF2B5EF4-FFF2-40B4-BE49-F238E27FC236}">
                <a16:creationId xmlns:a16="http://schemas.microsoft.com/office/drawing/2014/main" id="{B5B4FF3B-9D68-562B-487F-E0DFA8185688}"/>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6525732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20FB52C-B2CB-BF5A-3E08-C4FBAE35F66B}"/>
              </a:ext>
            </a:extLst>
          </p:cNvPr>
          <p:cNvSpPr>
            <a:spLocks noGrp="1" noChangeArrowheads="1"/>
          </p:cNvSpPr>
          <p:nvPr>
            <p:ph type="sldNum" sz="quarter" idx="5"/>
          </p:nvPr>
        </p:nvSpPr>
        <p:spPr>
          <a:ln/>
        </p:spPr>
        <p:txBody>
          <a:bodyPr/>
          <a:lstStyle/>
          <a:p>
            <a:fld id="{991FFE65-1A1E-464A-ADB2-CE6B2E0CC6EB}" type="slidenum">
              <a:rPr lang="en-US" altLang="en-US"/>
              <a:pPr/>
              <a:t>27</a:t>
            </a:fld>
            <a:endParaRPr lang="en-US" altLang="en-US"/>
          </a:p>
        </p:txBody>
      </p:sp>
      <p:sp>
        <p:nvSpPr>
          <p:cNvPr id="323586" name="Rectangle 2">
            <a:extLst>
              <a:ext uri="{FF2B5EF4-FFF2-40B4-BE49-F238E27FC236}">
                <a16:creationId xmlns:a16="http://schemas.microsoft.com/office/drawing/2014/main" id="{CA39AD79-9C1F-2769-3DA0-C55E2E2BB94A}"/>
              </a:ext>
            </a:extLst>
          </p:cNvPr>
          <p:cNvSpPr>
            <a:spLocks noGrp="1" noRot="1" noChangeAspect="1" noChangeArrowheads="1" noTextEdit="1"/>
          </p:cNvSpPr>
          <p:nvPr>
            <p:ph type="sldImg"/>
          </p:nvPr>
        </p:nvSpPr>
        <p:spPr>
          <a:ln/>
        </p:spPr>
      </p:sp>
      <p:sp>
        <p:nvSpPr>
          <p:cNvPr id="323587" name="Rectangle 3">
            <a:extLst>
              <a:ext uri="{FF2B5EF4-FFF2-40B4-BE49-F238E27FC236}">
                <a16:creationId xmlns:a16="http://schemas.microsoft.com/office/drawing/2014/main" id="{7F5C06A5-4EE5-73CE-6B79-DFF34CEFF41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F50F17-81ED-1F7B-E3F2-E01CC5A506C3}"/>
              </a:ext>
            </a:extLst>
          </p:cNvPr>
          <p:cNvSpPr>
            <a:spLocks noGrp="1" noChangeArrowheads="1"/>
          </p:cNvSpPr>
          <p:nvPr>
            <p:ph type="sldNum" sz="quarter" idx="5"/>
          </p:nvPr>
        </p:nvSpPr>
        <p:spPr>
          <a:ln/>
        </p:spPr>
        <p:txBody>
          <a:bodyPr/>
          <a:lstStyle/>
          <a:p>
            <a:fld id="{4CD79350-F420-5F4D-96E2-346CB2CB0B6B}" type="slidenum">
              <a:rPr lang="en-US" altLang="en-US"/>
              <a:pPr/>
              <a:t>28</a:t>
            </a:fld>
            <a:endParaRPr lang="en-US" altLang="en-US"/>
          </a:p>
        </p:txBody>
      </p:sp>
      <p:sp>
        <p:nvSpPr>
          <p:cNvPr id="325634" name="Rectangle 2">
            <a:extLst>
              <a:ext uri="{FF2B5EF4-FFF2-40B4-BE49-F238E27FC236}">
                <a16:creationId xmlns:a16="http://schemas.microsoft.com/office/drawing/2014/main" id="{C00118B3-927F-D69F-EF63-BF373B8E1C28}"/>
              </a:ext>
            </a:extLst>
          </p:cNvPr>
          <p:cNvSpPr>
            <a:spLocks noGrp="1" noRot="1" noChangeAspect="1" noChangeArrowheads="1" noTextEdit="1"/>
          </p:cNvSpPr>
          <p:nvPr>
            <p:ph type="sldImg"/>
          </p:nvPr>
        </p:nvSpPr>
        <p:spPr>
          <a:ln/>
        </p:spPr>
      </p:sp>
      <p:sp>
        <p:nvSpPr>
          <p:cNvPr id="325635" name="Rectangle 3">
            <a:extLst>
              <a:ext uri="{FF2B5EF4-FFF2-40B4-BE49-F238E27FC236}">
                <a16:creationId xmlns:a16="http://schemas.microsoft.com/office/drawing/2014/main" id="{32F45261-B448-9F98-A538-9EB69945D8F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9382367-9304-986F-1CEF-E62398B14F71}"/>
              </a:ext>
            </a:extLst>
          </p:cNvPr>
          <p:cNvSpPr>
            <a:spLocks noGrp="1" noChangeArrowheads="1"/>
          </p:cNvSpPr>
          <p:nvPr>
            <p:ph type="sldNum" sz="quarter" idx="5"/>
          </p:nvPr>
        </p:nvSpPr>
        <p:spPr>
          <a:ln/>
        </p:spPr>
        <p:txBody>
          <a:bodyPr/>
          <a:lstStyle/>
          <a:p>
            <a:fld id="{E6D7E396-B3CC-7544-BEF7-8E15083929D5}" type="slidenum">
              <a:rPr lang="en-US" altLang="en-US"/>
              <a:pPr/>
              <a:t>29</a:t>
            </a:fld>
            <a:endParaRPr lang="en-US" altLang="en-US"/>
          </a:p>
        </p:txBody>
      </p:sp>
      <p:sp>
        <p:nvSpPr>
          <p:cNvPr id="330754" name="Rectangle 2">
            <a:extLst>
              <a:ext uri="{FF2B5EF4-FFF2-40B4-BE49-F238E27FC236}">
                <a16:creationId xmlns:a16="http://schemas.microsoft.com/office/drawing/2014/main" id="{13F2115E-F4DF-206D-1E2B-87DB0FE684B4}"/>
              </a:ext>
            </a:extLst>
          </p:cNvPr>
          <p:cNvSpPr>
            <a:spLocks noGrp="1" noRot="1" noChangeAspect="1" noChangeArrowheads="1" noTextEdit="1"/>
          </p:cNvSpPr>
          <p:nvPr>
            <p:ph type="sldImg"/>
          </p:nvPr>
        </p:nvSpPr>
        <p:spPr>
          <a:ln/>
        </p:spPr>
      </p:sp>
      <p:sp>
        <p:nvSpPr>
          <p:cNvPr id="330755" name="Rectangle 3">
            <a:extLst>
              <a:ext uri="{FF2B5EF4-FFF2-40B4-BE49-F238E27FC236}">
                <a16:creationId xmlns:a16="http://schemas.microsoft.com/office/drawing/2014/main" id="{785DEEC4-934B-614F-A5ED-DBC2CA3B350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7DEA595-6561-FCAB-4B23-7E1B18BBEDDF}"/>
              </a:ext>
            </a:extLst>
          </p:cNvPr>
          <p:cNvSpPr>
            <a:spLocks noGrp="1" noChangeArrowheads="1"/>
          </p:cNvSpPr>
          <p:nvPr>
            <p:ph type="sldNum" sz="quarter" idx="5"/>
          </p:nvPr>
        </p:nvSpPr>
        <p:spPr>
          <a:ln/>
        </p:spPr>
        <p:txBody>
          <a:bodyPr/>
          <a:lstStyle/>
          <a:p>
            <a:fld id="{FA8D7357-5D69-6F41-BC54-508EF53887D6}" type="slidenum">
              <a:rPr lang="en-US" altLang="en-US"/>
              <a:pPr/>
              <a:t>30</a:t>
            </a:fld>
            <a:endParaRPr lang="en-US" altLang="en-US"/>
          </a:p>
        </p:txBody>
      </p:sp>
      <p:sp>
        <p:nvSpPr>
          <p:cNvPr id="260098" name="Rectangle 2">
            <a:extLst>
              <a:ext uri="{FF2B5EF4-FFF2-40B4-BE49-F238E27FC236}">
                <a16:creationId xmlns:a16="http://schemas.microsoft.com/office/drawing/2014/main" id="{664CBF5F-B101-8004-ADF1-D7A0243CBEA2}"/>
              </a:ext>
            </a:extLst>
          </p:cNvPr>
          <p:cNvSpPr>
            <a:spLocks noGrp="1" noRot="1" noChangeAspect="1" noChangeArrowheads="1" noTextEdit="1"/>
          </p:cNvSpPr>
          <p:nvPr>
            <p:ph type="sldImg"/>
          </p:nvPr>
        </p:nvSpPr>
        <p:spPr>
          <a:ln/>
        </p:spPr>
      </p:sp>
      <p:sp>
        <p:nvSpPr>
          <p:cNvPr id="260099" name="Rectangle 3">
            <a:extLst>
              <a:ext uri="{FF2B5EF4-FFF2-40B4-BE49-F238E27FC236}">
                <a16:creationId xmlns:a16="http://schemas.microsoft.com/office/drawing/2014/main" id="{F2B7D6E0-9911-FA92-534F-DB92CA6DA58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BE50A6A-BF01-E6DB-685F-88FECD0EA88E}"/>
              </a:ext>
            </a:extLst>
          </p:cNvPr>
          <p:cNvSpPr>
            <a:spLocks noGrp="1" noChangeArrowheads="1"/>
          </p:cNvSpPr>
          <p:nvPr>
            <p:ph type="sldNum" sz="quarter" idx="5"/>
          </p:nvPr>
        </p:nvSpPr>
        <p:spPr>
          <a:ln/>
        </p:spPr>
        <p:txBody>
          <a:bodyPr/>
          <a:lstStyle/>
          <a:p>
            <a:fld id="{5BB58A64-92F3-264B-B552-CF9A62D1D8FF}" type="slidenum">
              <a:rPr lang="en-US" altLang="en-US"/>
              <a:pPr/>
              <a:t>31</a:t>
            </a:fld>
            <a:endParaRPr lang="en-US" altLang="en-US"/>
          </a:p>
        </p:txBody>
      </p:sp>
      <p:sp>
        <p:nvSpPr>
          <p:cNvPr id="262146" name="Rectangle 2">
            <a:extLst>
              <a:ext uri="{FF2B5EF4-FFF2-40B4-BE49-F238E27FC236}">
                <a16:creationId xmlns:a16="http://schemas.microsoft.com/office/drawing/2014/main" id="{946181AE-54E1-4827-A87B-490283E07353}"/>
              </a:ext>
            </a:extLst>
          </p:cNvPr>
          <p:cNvSpPr>
            <a:spLocks noGrp="1" noRot="1" noChangeAspect="1" noChangeArrowheads="1" noTextEdit="1"/>
          </p:cNvSpPr>
          <p:nvPr>
            <p:ph type="sldImg"/>
          </p:nvPr>
        </p:nvSpPr>
        <p:spPr>
          <a:ln/>
        </p:spPr>
      </p:sp>
      <p:sp>
        <p:nvSpPr>
          <p:cNvPr id="262147" name="Rectangle 3">
            <a:extLst>
              <a:ext uri="{FF2B5EF4-FFF2-40B4-BE49-F238E27FC236}">
                <a16:creationId xmlns:a16="http://schemas.microsoft.com/office/drawing/2014/main" id="{1FD8F0D0-F95E-0EBD-9E21-6C07ECAE9C1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8D24BCC-6E13-0596-5D80-0CDEB4DC167A}"/>
              </a:ext>
            </a:extLst>
          </p:cNvPr>
          <p:cNvSpPr>
            <a:spLocks noGrp="1" noChangeArrowheads="1"/>
          </p:cNvSpPr>
          <p:nvPr>
            <p:ph type="sldNum" sz="quarter" idx="5"/>
          </p:nvPr>
        </p:nvSpPr>
        <p:spPr>
          <a:ln/>
        </p:spPr>
        <p:txBody>
          <a:bodyPr/>
          <a:lstStyle/>
          <a:p>
            <a:fld id="{B364748D-6D59-8944-83B0-2D49F82CD5CF}" type="slidenum">
              <a:rPr lang="en-US" altLang="en-US"/>
              <a:pPr/>
              <a:t>33</a:t>
            </a:fld>
            <a:endParaRPr lang="en-US" altLang="en-US"/>
          </a:p>
        </p:txBody>
      </p:sp>
      <p:sp>
        <p:nvSpPr>
          <p:cNvPr id="193538" name="Rectangle 2">
            <a:extLst>
              <a:ext uri="{FF2B5EF4-FFF2-40B4-BE49-F238E27FC236}">
                <a16:creationId xmlns:a16="http://schemas.microsoft.com/office/drawing/2014/main" id="{0B6E644C-B46E-0B38-A7F5-D05D22AA7A53}"/>
              </a:ext>
            </a:extLst>
          </p:cNvPr>
          <p:cNvSpPr>
            <a:spLocks noGrp="1" noRot="1" noChangeAspect="1" noChangeArrowheads="1" noTextEdit="1"/>
          </p:cNvSpPr>
          <p:nvPr>
            <p:ph type="sldImg"/>
          </p:nvPr>
        </p:nvSpPr>
        <p:spPr>
          <a:ln/>
        </p:spPr>
      </p:sp>
      <p:sp>
        <p:nvSpPr>
          <p:cNvPr id="193539" name="Rectangle 3">
            <a:extLst>
              <a:ext uri="{FF2B5EF4-FFF2-40B4-BE49-F238E27FC236}">
                <a16:creationId xmlns:a16="http://schemas.microsoft.com/office/drawing/2014/main" id="{DBDFE6B7-AF91-2509-EFC8-C6143089400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DB47974-EF3B-AFBB-20CD-9842B89E8D4B}"/>
              </a:ext>
            </a:extLst>
          </p:cNvPr>
          <p:cNvSpPr>
            <a:spLocks noGrp="1" noChangeArrowheads="1"/>
          </p:cNvSpPr>
          <p:nvPr>
            <p:ph type="sldNum" sz="quarter" idx="5"/>
          </p:nvPr>
        </p:nvSpPr>
        <p:spPr>
          <a:ln/>
        </p:spPr>
        <p:txBody>
          <a:bodyPr/>
          <a:lstStyle/>
          <a:p>
            <a:fld id="{5B65A422-2BCB-8F40-B4B4-A5120D14D007}" type="slidenum">
              <a:rPr lang="en-US" altLang="en-US"/>
              <a:pPr/>
              <a:t>4</a:t>
            </a:fld>
            <a:endParaRPr lang="en-US" altLang="en-US"/>
          </a:p>
        </p:txBody>
      </p:sp>
      <p:sp>
        <p:nvSpPr>
          <p:cNvPr id="143362" name="Rectangle 2">
            <a:extLst>
              <a:ext uri="{FF2B5EF4-FFF2-40B4-BE49-F238E27FC236}">
                <a16:creationId xmlns:a16="http://schemas.microsoft.com/office/drawing/2014/main" id="{8B9C56A3-DB4B-D541-8819-F2E9D5827FC3}"/>
              </a:ext>
            </a:extLst>
          </p:cNvPr>
          <p:cNvSpPr>
            <a:spLocks noGrp="1" noRot="1" noChangeAspect="1" noChangeArrowheads="1" noTextEdit="1"/>
          </p:cNvSpPr>
          <p:nvPr>
            <p:ph type="sldImg"/>
          </p:nvPr>
        </p:nvSpPr>
        <p:spPr>
          <a:ln/>
        </p:spPr>
      </p:sp>
      <p:sp>
        <p:nvSpPr>
          <p:cNvPr id="143363" name="Rectangle 3">
            <a:extLst>
              <a:ext uri="{FF2B5EF4-FFF2-40B4-BE49-F238E27FC236}">
                <a16:creationId xmlns:a16="http://schemas.microsoft.com/office/drawing/2014/main" id="{7B8E62E3-27D4-5C31-4877-601715CD273B}"/>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2598672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439D704-0C55-AF2C-F60F-EF6E725F52FD}"/>
              </a:ext>
            </a:extLst>
          </p:cNvPr>
          <p:cNvSpPr>
            <a:spLocks noGrp="1" noChangeArrowheads="1"/>
          </p:cNvSpPr>
          <p:nvPr>
            <p:ph type="sldNum" sz="quarter" idx="5"/>
          </p:nvPr>
        </p:nvSpPr>
        <p:spPr>
          <a:ln/>
        </p:spPr>
        <p:txBody>
          <a:bodyPr/>
          <a:lstStyle/>
          <a:p>
            <a:fld id="{78592556-FBF3-3044-80AC-69D382AD58E6}" type="slidenum">
              <a:rPr lang="en-US" altLang="en-US"/>
              <a:pPr/>
              <a:t>6</a:t>
            </a:fld>
            <a:endParaRPr lang="en-US" altLang="en-US"/>
          </a:p>
        </p:txBody>
      </p:sp>
      <p:sp>
        <p:nvSpPr>
          <p:cNvPr id="247810" name="Rectangle 2">
            <a:extLst>
              <a:ext uri="{FF2B5EF4-FFF2-40B4-BE49-F238E27FC236}">
                <a16:creationId xmlns:a16="http://schemas.microsoft.com/office/drawing/2014/main" id="{6D4F06EB-6B05-2E62-0D44-9DCFAD4ED768}"/>
              </a:ext>
            </a:extLst>
          </p:cNvPr>
          <p:cNvSpPr>
            <a:spLocks noGrp="1" noRot="1" noChangeAspect="1" noChangeArrowheads="1" noTextEdit="1"/>
          </p:cNvSpPr>
          <p:nvPr>
            <p:ph type="sldImg"/>
          </p:nvPr>
        </p:nvSpPr>
        <p:spPr>
          <a:ln/>
        </p:spPr>
      </p:sp>
      <p:sp>
        <p:nvSpPr>
          <p:cNvPr id="247811" name="Rectangle 3">
            <a:extLst>
              <a:ext uri="{FF2B5EF4-FFF2-40B4-BE49-F238E27FC236}">
                <a16:creationId xmlns:a16="http://schemas.microsoft.com/office/drawing/2014/main" id="{E4F368AD-F0C8-95D3-7C1D-6182042FBF36}"/>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376232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ADFD89F-433B-9CD6-B195-59D489042A19}"/>
              </a:ext>
            </a:extLst>
          </p:cNvPr>
          <p:cNvSpPr>
            <a:spLocks noGrp="1" noChangeArrowheads="1"/>
          </p:cNvSpPr>
          <p:nvPr>
            <p:ph type="sldNum" sz="quarter" idx="5"/>
          </p:nvPr>
        </p:nvSpPr>
        <p:spPr>
          <a:ln/>
        </p:spPr>
        <p:txBody>
          <a:bodyPr/>
          <a:lstStyle/>
          <a:p>
            <a:fld id="{93A719E9-C6A3-F04A-8097-CF8594B50EC2}" type="slidenum">
              <a:rPr lang="en-US" altLang="en-US"/>
              <a:pPr/>
              <a:t>7</a:t>
            </a:fld>
            <a:endParaRPr lang="en-US" altLang="en-US"/>
          </a:p>
        </p:txBody>
      </p:sp>
      <p:sp>
        <p:nvSpPr>
          <p:cNvPr id="289794" name="Rectangle 2">
            <a:extLst>
              <a:ext uri="{FF2B5EF4-FFF2-40B4-BE49-F238E27FC236}">
                <a16:creationId xmlns:a16="http://schemas.microsoft.com/office/drawing/2014/main" id="{5167A85C-93BB-3560-D1D4-D0E5F30B5EDE}"/>
              </a:ext>
            </a:extLst>
          </p:cNvPr>
          <p:cNvSpPr>
            <a:spLocks noGrp="1" noRot="1" noChangeAspect="1" noChangeArrowheads="1" noTextEdit="1"/>
          </p:cNvSpPr>
          <p:nvPr>
            <p:ph type="sldImg"/>
          </p:nvPr>
        </p:nvSpPr>
        <p:spPr>
          <a:ln/>
        </p:spPr>
      </p:sp>
      <p:sp>
        <p:nvSpPr>
          <p:cNvPr id="289795" name="Rectangle 3">
            <a:extLst>
              <a:ext uri="{FF2B5EF4-FFF2-40B4-BE49-F238E27FC236}">
                <a16:creationId xmlns:a16="http://schemas.microsoft.com/office/drawing/2014/main" id="{E78C77CB-0CA2-6148-C6AE-876853CC9E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438C0D4-2E3E-8D6F-0DB3-09074949C97A}"/>
              </a:ext>
            </a:extLst>
          </p:cNvPr>
          <p:cNvSpPr>
            <a:spLocks noGrp="1" noChangeArrowheads="1"/>
          </p:cNvSpPr>
          <p:nvPr>
            <p:ph type="sldNum" sz="quarter" idx="5"/>
          </p:nvPr>
        </p:nvSpPr>
        <p:spPr>
          <a:ln/>
        </p:spPr>
        <p:txBody>
          <a:bodyPr/>
          <a:lstStyle/>
          <a:p>
            <a:fld id="{171BD367-70E7-624F-B615-117417ACB47A}" type="slidenum">
              <a:rPr lang="en-US" altLang="en-US"/>
              <a:pPr/>
              <a:t>8</a:t>
            </a:fld>
            <a:endParaRPr lang="en-US" altLang="en-US"/>
          </a:p>
        </p:txBody>
      </p:sp>
      <p:sp>
        <p:nvSpPr>
          <p:cNvPr id="305154" name="Rectangle 2">
            <a:extLst>
              <a:ext uri="{FF2B5EF4-FFF2-40B4-BE49-F238E27FC236}">
                <a16:creationId xmlns:a16="http://schemas.microsoft.com/office/drawing/2014/main" id="{6B7C74DF-029A-6DBC-FCFE-C19B28D3028B}"/>
              </a:ext>
            </a:extLst>
          </p:cNvPr>
          <p:cNvSpPr>
            <a:spLocks noGrp="1" noRot="1" noChangeAspect="1" noChangeArrowheads="1" noTextEdit="1"/>
          </p:cNvSpPr>
          <p:nvPr>
            <p:ph type="sldImg"/>
          </p:nvPr>
        </p:nvSpPr>
        <p:spPr>
          <a:ln/>
        </p:spPr>
      </p:sp>
      <p:sp>
        <p:nvSpPr>
          <p:cNvPr id="305155" name="Rectangle 3">
            <a:extLst>
              <a:ext uri="{FF2B5EF4-FFF2-40B4-BE49-F238E27FC236}">
                <a16:creationId xmlns:a16="http://schemas.microsoft.com/office/drawing/2014/main" id="{5DC08B14-560F-C62D-C0B1-93BDA7A8C78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2712FD-EA5B-A2BB-9FA9-0A683440F441}"/>
              </a:ext>
            </a:extLst>
          </p:cNvPr>
          <p:cNvSpPr>
            <a:spLocks noGrp="1" noChangeArrowheads="1"/>
          </p:cNvSpPr>
          <p:nvPr>
            <p:ph type="sldNum" sz="quarter" idx="5"/>
          </p:nvPr>
        </p:nvSpPr>
        <p:spPr>
          <a:ln/>
        </p:spPr>
        <p:txBody>
          <a:bodyPr/>
          <a:lstStyle/>
          <a:p>
            <a:fld id="{EFC8C410-BF8B-5D47-9B42-C86AE059F42D}" type="slidenum">
              <a:rPr lang="en-US" altLang="en-US"/>
              <a:pPr/>
              <a:t>9</a:t>
            </a:fld>
            <a:endParaRPr lang="en-US" altLang="en-US"/>
          </a:p>
        </p:txBody>
      </p:sp>
      <p:sp>
        <p:nvSpPr>
          <p:cNvPr id="291842" name="Rectangle 2">
            <a:extLst>
              <a:ext uri="{FF2B5EF4-FFF2-40B4-BE49-F238E27FC236}">
                <a16:creationId xmlns:a16="http://schemas.microsoft.com/office/drawing/2014/main" id="{BEDDCD41-CCE7-6A9F-73A6-B158C92CD21B}"/>
              </a:ext>
            </a:extLst>
          </p:cNvPr>
          <p:cNvSpPr>
            <a:spLocks noGrp="1" noRot="1" noChangeAspect="1" noChangeArrowheads="1" noTextEdit="1"/>
          </p:cNvSpPr>
          <p:nvPr>
            <p:ph type="sldImg"/>
          </p:nvPr>
        </p:nvSpPr>
        <p:spPr>
          <a:ln/>
        </p:spPr>
      </p:sp>
      <p:sp>
        <p:nvSpPr>
          <p:cNvPr id="291843" name="Rectangle 3">
            <a:extLst>
              <a:ext uri="{FF2B5EF4-FFF2-40B4-BE49-F238E27FC236}">
                <a16:creationId xmlns:a16="http://schemas.microsoft.com/office/drawing/2014/main" id="{75A1166B-CEAC-0348-8226-CA124D4264D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4E4E925-F2A0-CB27-76CF-435AF894F689}"/>
              </a:ext>
            </a:extLst>
          </p:cNvPr>
          <p:cNvSpPr>
            <a:spLocks noGrp="1" noChangeArrowheads="1"/>
          </p:cNvSpPr>
          <p:nvPr>
            <p:ph type="sldNum" sz="quarter" idx="5"/>
          </p:nvPr>
        </p:nvSpPr>
        <p:spPr>
          <a:ln/>
        </p:spPr>
        <p:txBody>
          <a:bodyPr/>
          <a:lstStyle/>
          <a:p>
            <a:fld id="{0068936E-AF78-4347-BD90-45BCEEE08A2E}" type="slidenum">
              <a:rPr lang="en-US" altLang="en-US"/>
              <a:pPr/>
              <a:t>10</a:t>
            </a:fld>
            <a:endParaRPr lang="en-US" altLang="en-US"/>
          </a:p>
        </p:txBody>
      </p:sp>
      <p:sp>
        <p:nvSpPr>
          <p:cNvPr id="293890" name="Rectangle 2">
            <a:extLst>
              <a:ext uri="{FF2B5EF4-FFF2-40B4-BE49-F238E27FC236}">
                <a16:creationId xmlns:a16="http://schemas.microsoft.com/office/drawing/2014/main" id="{834F3094-D3B9-7CF4-F19D-72C226DFBF71}"/>
              </a:ext>
            </a:extLst>
          </p:cNvPr>
          <p:cNvSpPr>
            <a:spLocks noGrp="1" noRot="1" noChangeAspect="1" noChangeArrowheads="1" noTextEdit="1"/>
          </p:cNvSpPr>
          <p:nvPr>
            <p:ph type="sldImg"/>
          </p:nvPr>
        </p:nvSpPr>
        <p:spPr>
          <a:ln/>
        </p:spPr>
      </p:sp>
      <p:sp>
        <p:nvSpPr>
          <p:cNvPr id="293891" name="Rectangle 3">
            <a:extLst>
              <a:ext uri="{FF2B5EF4-FFF2-40B4-BE49-F238E27FC236}">
                <a16:creationId xmlns:a16="http://schemas.microsoft.com/office/drawing/2014/main" id="{26531B88-B8D6-E046-F846-4CE21059F11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EF41EC6-29D3-7DF8-9D4B-0DEF8FFF77B6}"/>
              </a:ext>
            </a:extLst>
          </p:cNvPr>
          <p:cNvSpPr>
            <a:spLocks noGrp="1" noChangeArrowheads="1"/>
          </p:cNvSpPr>
          <p:nvPr>
            <p:ph type="sldNum" sz="quarter" idx="5"/>
          </p:nvPr>
        </p:nvSpPr>
        <p:spPr>
          <a:ln/>
        </p:spPr>
        <p:txBody>
          <a:bodyPr/>
          <a:lstStyle/>
          <a:p>
            <a:fld id="{11137793-1A05-E04E-9EAC-3DAA2367DEF6}" type="slidenum">
              <a:rPr lang="en-US" altLang="en-US"/>
              <a:pPr/>
              <a:t>11</a:t>
            </a:fld>
            <a:endParaRPr lang="en-US" altLang="en-US"/>
          </a:p>
        </p:txBody>
      </p:sp>
      <p:sp>
        <p:nvSpPr>
          <p:cNvPr id="275458" name="Rectangle 2">
            <a:extLst>
              <a:ext uri="{FF2B5EF4-FFF2-40B4-BE49-F238E27FC236}">
                <a16:creationId xmlns:a16="http://schemas.microsoft.com/office/drawing/2014/main" id="{2BEEB359-F995-511C-AC71-73B8A861EE20}"/>
              </a:ext>
            </a:extLst>
          </p:cNvPr>
          <p:cNvSpPr>
            <a:spLocks noGrp="1" noRot="1" noChangeAspect="1" noChangeArrowheads="1" noTextEdit="1"/>
          </p:cNvSpPr>
          <p:nvPr>
            <p:ph type="sldImg"/>
          </p:nvPr>
        </p:nvSpPr>
        <p:spPr>
          <a:ln/>
        </p:spPr>
      </p:sp>
      <p:sp>
        <p:nvSpPr>
          <p:cNvPr id="275459" name="Rectangle 3">
            <a:extLst>
              <a:ext uri="{FF2B5EF4-FFF2-40B4-BE49-F238E27FC236}">
                <a16:creationId xmlns:a16="http://schemas.microsoft.com/office/drawing/2014/main" id="{38490BCB-E88D-D68A-AD34-8C9159C04201}"/>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7593A-F4FB-73C1-FEEC-596B4E7EBEF2}"/>
              </a:ext>
            </a:extLst>
          </p:cNvPr>
          <p:cNvSpPr>
            <a:spLocks noGrp="1"/>
          </p:cNvSpPr>
          <p:nvPr>
            <p:ph type="ctrTitle"/>
          </p:nvPr>
        </p:nvSpPr>
        <p:spPr>
          <a:xfrm>
            <a:off x="1143000" y="1122363"/>
            <a:ext cx="6858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7FC5D65-638A-57DC-5405-F0B1849BEEE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B552F8D-3A29-89F2-EB6F-D269E777243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A1DA2D6-633C-3739-5232-832B856F21B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8219C93-25D8-8D85-11EE-FD377E1657AF}"/>
              </a:ext>
            </a:extLst>
          </p:cNvPr>
          <p:cNvSpPr>
            <a:spLocks noGrp="1"/>
          </p:cNvSpPr>
          <p:nvPr>
            <p:ph type="sldNum" sz="quarter" idx="12"/>
          </p:nvPr>
        </p:nvSpPr>
        <p:spPr/>
        <p:txBody>
          <a:bodyPr/>
          <a:lstStyle>
            <a:lvl1pPr>
              <a:defRPr/>
            </a:lvl1pPr>
          </a:lstStyle>
          <a:p>
            <a:fld id="{1156A9A4-1304-334E-9471-B81885604786}" type="slidenum">
              <a:rPr lang="en-US" altLang="en-US"/>
              <a:pPr/>
              <a:t>‹#›</a:t>
            </a:fld>
            <a:endParaRPr lang="en-US" altLang="en-US"/>
          </a:p>
        </p:txBody>
      </p:sp>
    </p:spTree>
    <p:extLst>
      <p:ext uri="{BB962C8B-B14F-4D97-AF65-F5344CB8AC3E}">
        <p14:creationId xmlns:p14="http://schemas.microsoft.com/office/powerpoint/2010/main" val="127324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29430-725F-BB58-CA18-DEDF59336DA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126994B-DEB7-6E6B-DE58-0498EEE5BCF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9E6FB31-3281-AB64-5A84-73186BA3C69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1C5DB0E-B104-B7A1-DDA5-F7C8A340305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A211681-49FF-A50F-A0F0-C5A8A8110AA1}"/>
              </a:ext>
            </a:extLst>
          </p:cNvPr>
          <p:cNvSpPr>
            <a:spLocks noGrp="1"/>
          </p:cNvSpPr>
          <p:nvPr>
            <p:ph type="sldNum" sz="quarter" idx="12"/>
          </p:nvPr>
        </p:nvSpPr>
        <p:spPr/>
        <p:txBody>
          <a:bodyPr/>
          <a:lstStyle>
            <a:lvl1pPr>
              <a:defRPr/>
            </a:lvl1pPr>
          </a:lstStyle>
          <a:p>
            <a:fld id="{4A92176D-28F3-E74E-A229-5B029DD6DD19}" type="slidenum">
              <a:rPr lang="en-US" altLang="en-US"/>
              <a:pPr/>
              <a:t>‹#›</a:t>
            </a:fld>
            <a:endParaRPr lang="en-US" altLang="en-US"/>
          </a:p>
        </p:txBody>
      </p:sp>
    </p:spTree>
    <p:extLst>
      <p:ext uri="{BB962C8B-B14F-4D97-AF65-F5344CB8AC3E}">
        <p14:creationId xmlns:p14="http://schemas.microsoft.com/office/powerpoint/2010/main" val="2130892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5EEED3-B4F3-CCC7-EFA5-72A3929F4AFF}"/>
              </a:ext>
            </a:extLst>
          </p:cNvPr>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B1B4C5-4446-EFB3-B7B1-0E0B471E4773}"/>
              </a:ext>
            </a:extLst>
          </p:cNvPr>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75F5D62-FA61-4FDD-2387-C48DFD0AB8A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790A7A0-5A0D-54BA-1AD1-88332C0FA28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3575434-8877-B174-F1D6-C2BA47E389EB}"/>
              </a:ext>
            </a:extLst>
          </p:cNvPr>
          <p:cNvSpPr>
            <a:spLocks noGrp="1"/>
          </p:cNvSpPr>
          <p:nvPr>
            <p:ph type="sldNum" sz="quarter" idx="12"/>
          </p:nvPr>
        </p:nvSpPr>
        <p:spPr/>
        <p:txBody>
          <a:bodyPr/>
          <a:lstStyle>
            <a:lvl1pPr>
              <a:defRPr/>
            </a:lvl1pPr>
          </a:lstStyle>
          <a:p>
            <a:fld id="{0717ACD9-ECFA-5D43-9DE6-9199C9CFF28E}" type="slidenum">
              <a:rPr lang="en-US" altLang="en-US"/>
              <a:pPr/>
              <a:t>‹#›</a:t>
            </a:fld>
            <a:endParaRPr lang="en-US" altLang="en-US"/>
          </a:p>
        </p:txBody>
      </p:sp>
    </p:spTree>
    <p:extLst>
      <p:ext uri="{BB962C8B-B14F-4D97-AF65-F5344CB8AC3E}">
        <p14:creationId xmlns:p14="http://schemas.microsoft.com/office/powerpoint/2010/main" val="3028660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4FE3F-654C-DBF0-A7C8-916FEA2A2C88}"/>
              </a:ext>
            </a:extLst>
          </p:cNvPr>
          <p:cNvSpPr>
            <a:spLocks noGrp="1"/>
          </p:cNvSpPr>
          <p:nvPr>
            <p:ph type="title"/>
          </p:nvPr>
        </p:nvSpPr>
        <p:spPr>
          <a:xfrm>
            <a:off x="457200" y="274638"/>
            <a:ext cx="8229600" cy="1143000"/>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F2FEA6A-D103-A7AE-B7C4-DB89E13BE9EF}"/>
              </a:ext>
            </a:extLst>
          </p:cNvPr>
          <p:cNvSpPr>
            <a:spLocks noGrp="1"/>
          </p:cNvSpPr>
          <p:nvPr>
            <p:ph type="body" sz="half" idx="1"/>
          </p:nvPr>
        </p:nvSpPr>
        <p:spPr>
          <a:xfrm>
            <a:off x="457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978DE02-B2E5-AFD1-172C-435B14E71230}"/>
              </a:ext>
            </a:extLst>
          </p:cNvPr>
          <p:cNvSpPr>
            <a:spLocks noGrp="1"/>
          </p:cNvSpPr>
          <p:nvPr>
            <p:ph sz="half" idx="2"/>
          </p:nvPr>
        </p:nvSpPr>
        <p:spPr>
          <a:xfrm>
            <a:off x="4648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F9D1526-B0AA-452F-BEB8-E8B04E188060}"/>
              </a:ext>
            </a:extLst>
          </p:cNvPr>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DEDA797-D49D-7E0D-E702-7E3577F0BC04}"/>
              </a:ext>
            </a:extLst>
          </p:cNvPr>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21868F-422C-FF61-497F-B0BE58C7C81B}"/>
              </a:ext>
            </a:extLst>
          </p:cNvPr>
          <p:cNvSpPr>
            <a:spLocks noGrp="1"/>
          </p:cNvSpPr>
          <p:nvPr>
            <p:ph type="sldNum" sz="quarter" idx="12"/>
          </p:nvPr>
        </p:nvSpPr>
        <p:spPr>
          <a:xfrm>
            <a:off x="6553200" y="6245225"/>
            <a:ext cx="2133600" cy="476250"/>
          </a:xfrm>
        </p:spPr>
        <p:txBody>
          <a:bodyPr/>
          <a:lstStyle>
            <a:lvl1pPr>
              <a:defRPr/>
            </a:lvl1pPr>
          </a:lstStyle>
          <a:p>
            <a:fld id="{932305D0-D5C7-4C44-935E-C0B074B9AAEE}" type="slidenum">
              <a:rPr lang="en-US" altLang="en-US"/>
              <a:pPr/>
              <a:t>‹#›</a:t>
            </a:fld>
            <a:endParaRPr lang="en-US" altLang="en-US"/>
          </a:p>
        </p:txBody>
      </p:sp>
    </p:spTree>
    <p:extLst>
      <p:ext uri="{BB962C8B-B14F-4D97-AF65-F5344CB8AC3E}">
        <p14:creationId xmlns:p14="http://schemas.microsoft.com/office/powerpoint/2010/main" val="3558376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5F9FF-0E94-DF7D-0134-E36DDA1E7F5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A32BB1C-3DE6-CA00-C2D9-675AF119BB5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0B9D362-7CA4-E7B1-6B8B-DACAEE3BD05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6EEC476-2DC1-C8EC-193D-26EEC1E5BA9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0CAD19B-C7A1-6651-B412-8D02278CDAD6}"/>
              </a:ext>
            </a:extLst>
          </p:cNvPr>
          <p:cNvSpPr>
            <a:spLocks noGrp="1"/>
          </p:cNvSpPr>
          <p:nvPr>
            <p:ph type="sldNum" sz="quarter" idx="12"/>
          </p:nvPr>
        </p:nvSpPr>
        <p:spPr/>
        <p:txBody>
          <a:bodyPr/>
          <a:lstStyle>
            <a:lvl1pPr>
              <a:defRPr/>
            </a:lvl1pPr>
          </a:lstStyle>
          <a:p>
            <a:fld id="{ABB24C8B-D53C-6D4D-8A6A-BC512E03549B}" type="slidenum">
              <a:rPr lang="en-US" altLang="en-US"/>
              <a:pPr/>
              <a:t>‹#›</a:t>
            </a:fld>
            <a:endParaRPr lang="en-US" altLang="en-US"/>
          </a:p>
        </p:txBody>
      </p:sp>
    </p:spTree>
    <p:extLst>
      <p:ext uri="{BB962C8B-B14F-4D97-AF65-F5344CB8AC3E}">
        <p14:creationId xmlns:p14="http://schemas.microsoft.com/office/powerpoint/2010/main" val="356760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647C0-1E4A-B7BE-C12A-A1D9718721D0}"/>
              </a:ext>
            </a:extLst>
          </p:cNvPr>
          <p:cNvSpPr>
            <a:spLocks noGrp="1"/>
          </p:cNvSpPr>
          <p:nvPr>
            <p:ph type="title"/>
          </p:nvPr>
        </p:nvSpPr>
        <p:spPr>
          <a:xfrm>
            <a:off x="623888" y="1709738"/>
            <a:ext cx="78867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4E4EA3EF-79C8-11B9-39FE-2EB13540CC3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GB"/>
              <a:t>Click to edit Master text styles</a:t>
            </a:r>
          </a:p>
        </p:txBody>
      </p:sp>
      <p:sp>
        <p:nvSpPr>
          <p:cNvPr id="4" name="Date Placeholder 3">
            <a:extLst>
              <a:ext uri="{FF2B5EF4-FFF2-40B4-BE49-F238E27FC236}">
                <a16:creationId xmlns:a16="http://schemas.microsoft.com/office/drawing/2014/main" id="{E11D146D-C179-A95E-1616-78D025746C9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4406DDD-3C17-FDF9-5B0F-5C73646124A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DBE5F07-1292-5FB2-A7D6-3EF131A917CC}"/>
              </a:ext>
            </a:extLst>
          </p:cNvPr>
          <p:cNvSpPr>
            <a:spLocks noGrp="1"/>
          </p:cNvSpPr>
          <p:nvPr>
            <p:ph type="sldNum" sz="quarter" idx="12"/>
          </p:nvPr>
        </p:nvSpPr>
        <p:spPr/>
        <p:txBody>
          <a:bodyPr/>
          <a:lstStyle>
            <a:lvl1pPr>
              <a:defRPr/>
            </a:lvl1pPr>
          </a:lstStyle>
          <a:p>
            <a:fld id="{53CFB652-FA09-1A41-BAC4-43759B70D75D}" type="slidenum">
              <a:rPr lang="en-US" altLang="en-US"/>
              <a:pPr/>
              <a:t>‹#›</a:t>
            </a:fld>
            <a:endParaRPr lang="en-US" altLang="en-US"/>
          </a:p>
        </p:txBody>
      </p:sp>
    </p:spTree>
    <p:extLst>
      <p:ext uri="{BB962C8B-B14F-4D97-AF65-F5344CB8AC3E}">
        <p14:creationId xmlns:p14="http://schemas.microsoft.com/office/powerpoint/2010/main" val="3846816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1A876-1ADD-879E-4E9C-5AAFA495A3B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521ABA7-A423-F9E8-66E1-354883E763D3}"/>
              </a:ext>
            </a:extLst>
          </p:cNvPr>
          <p:cNvSpPr>
            <a:spLocks noGrp="1"/>
          </p:cNvSpPr>
          <p:nvPr>
            <p:ph sz="half" idx="1"/>
          </p:nvPr>
        </p:nvSpPr>
        <p:spPr>
          <a:xfrm>
            <a:off x="457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731FC6D-4F57-8182-A856-0D33611F4F75}"/>
              </a:ext>
            </a:extLst>
          </p:cNvPr>
          <p:cNvSpPr>
            <a:spLocks noGrp="1"/>
          </p:cNvSpPr>
          <p:nvPr>
            <p:ph sz="half" idx="2"/>
          </p:nvPr>
        </p:nvSpPr>
        <p:spPr>
          <a:xfrm>
            <a:off x="4648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84BC50C-1803-F24E-88D1-9019A5DE455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CCE83EF-2095-EBFE-F505-D030C7CA1BB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8B94B56-DD4A-3F38-51FE-86DAB8EB4FE6}"/>
              </a:ext>
            </a:extLst>
          </p:cNvPr>
          <p:cNvSpPr>
            <a:spLocks noGrp="1"/>
          </p:cNvSpPr>
          <p:nvPr>
            <p:ph type="sldNum" sz="quarter" idx="12"/>
          </p:nvPr>
        </p:nvSpPr>
        <p:spPr/>
        <p:txBody>
          <a:bodyPr/>
          <a:lstStyle>
            <a:lvl1pPr>
              <a:defRPr/>
            </a:lvl1pPr>
          </a:lstStyle>
          <a:p>
            <a:fld id="{8F9140A9-DCF9-D54C-AEC9-2A200C8D9BD3}" type="slidenum">
              <a:rPr lang="en-US" altLang="en-US"/>
              <a:pPr/>
              <a:t>‹#›</a:t>
            </a:fld>
            <a:endParaRPr lang="en-US" altLang="en-US"/>
          </a:p>
        </p:txBody>
      </p:sp>
    </p:spTree>
    <p:extLst>
      <p:ext uri="{BB962C8B-B14F-4D97-AF65-F5344CB8AC3E}">
        <p14:creationId xmlns:p14="http://schemas.microsoft.com/office/powerpoint/2010/main" val="3874310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590E5-36EA-218F-CE66-D2FF7A9B80F8}"/>
              </a:ext>
            </a:extLst>
          </p:cNvPr>
          <p:cNvSpPr>
            <a:spLocks noGrp="1"/>
          </p:cNvSpPr>
          <p:nvPr>
            <p:ph type="title"/>
          </p:nvPr>
        </p:nvSpPr>
        <p:spPr>
          <a:xfrm>
            <a:off x="630238" y="365125"/>
            <a:ext cx="78867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89599F3-3526-94CC-1050-F39E3D0A636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6D77B88-2A4B-7A6F-DAE8-DF3919135672}"/>
              </a:ext>
            </a:extLst>
          </p:cNvPr>
          <p:cNvSpPr>
            <a:spLocks noGrp="1"/>
          </p:cNvSpPr>
          <p:nvPr>
            <p:ph sz="half" idx="2"/>
          </p:nvPr>
        </p:nvSpPr>
        <p:spPr>
          <a:xfrm>
            <a:off x="630238" y="2505075"/>
            <a:ext cx="386873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5029E78-5C15-BD6E-A173-F93AD37A629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6E2C489-75FC-4E0E-DB61-746CEBEDB95F}"/>
              </a:ext>
            </a:extLst>
          </p:cNvPr>
          <p:cNvSpPr>
            <a:spLocks noGrp="1"/>
          </p:cNvSpPr>
          <p:nvPr>
            <p:ph sz="quarter" idx="4"/>
          </p:nvPr>
        </p:nvSpPr>
        <p:spPr>
          <a:xfrm>
            <a:off x="4629150" y="2505075"/>
            <a:ext cx="38877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216D2EF-5B63-817B-AD4B-2AC59B4C27E5}"/>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10717220-1234-15E7-4EB1-21E1ABBE7A88}"/>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BE431074-BEB2-98C4-C249-3E62D2274A94}"/>
              </a:ext>
            </a:extLst>
          </p:cNvPr>
          <p:cNvSpPr>
            <a:spLocks noGrp="1"/>
          </p:cNvSpPr>
          <p:nvPr>
            <p:ph type="sldNum" sz="quarter" idx="12"/>
          </p:nvPr>
        </p:nvSpPr>
        <p:spPr/>
        <p:txBody>
          <a:bodyPr/>
          <a:lstStyle>
            <a:lvl1pPr>
              <a:defRPr/>
            </a:lvl1pPr>
          </a:lstStyle>
          <a:p>
            <a:fld id="{BD2966F5-2B64-DC43-B89F-181011A5FB79}" type="slidenum">
              <a:rPr lang="en-US" altLang="en-US"/>
              <a:pPr/>
              <a:t>‹#›</a:t>
            </a:fld>
            <a:endParaRPr lang="en-US" altLang="en-US"/>
          </a:p>
        </p:txBody>
      </p:sp>
    </p:spTree>
    <p:extLst>
      <p:ext uri="{BB962C8B-B14F-4D97-AF65-F5344CB8AC3E}">
        <p14:creationId xmlns:p14="http://schemas.microsoft.com/office/powerpoint/2010/main" val="2018661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0496F-CB8B-06D6-DAEC-2B2E04EE937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83ED618-9CDB-5532-F14F-CF5D44556F6E}"/>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69706EDB-6225-C5B6-D34A-FB88B43635B2}"/>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1C9ACDC7-8EA4-25F9-D81C-5C3B26AE9DDB}"/>
              </a:ext>
            </a:extLst>
          </p:cNvPr>
          <p:cNvSpPr>
            <a:spLocks noGrp="1"/>
          </p:cNvSpPr>
          <p:nvPr>
            <p:ph type="sldNum" sz="quarter" idx="12"/>
          </p:nvPr>
        </p:nvSpPr>
        <p:spPr/>
        <p:txBody>
          <a:bodyPr/>
          <a:lstStyle>
            <a:lvl1pPr>
              <a:defRPr/>
            </a:lvl1pPr>
          </a:lstStyle>
          <a:p>
            <a:fld id="{D7534D3C-E74B-5D42-B292-396EFE8A4891}" type="slidenum">
              <a:rPr lang="en-US" altLang="en-US"/>
              <a:pPr/>
              <a:t>‹#›</a:t>
            </a:fld>
            <a:endParaRPr lang="en-US" altLang="en-US"/>
          </a:p>
        </p:txBody>
      </p:sp>
    </p:spTree>
    <p:extLst>
      <p:ext uri="{BB962C8B-B14F-4D97-AF65-F5344CB8AC3E}">
        <p14:creationId xmlns:p14="http://schemas.microsoft.com/office/powerpoint/2010/main" val="983367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37D710-754C-EE09-271C-50E40E8DC33E}"/>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8DB242E3-396C-FD1A-7438-13C3E38C9626}"/>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34E3EED3-5A45-2AEB-877C-0CEA198C6F2D}"/>
              </a:ext>
            </a:extLst>
          </p:cNvPr>
          <p:cNvSpPr>
            <a:spLocks noGrp="1"/>
          </p:cNvSpPr>
          <p:nvPr>
            <p:ph type="sldNum" sz="quarter" idx="12"/>
          </p:nvPr>
        </p:nvSpPr>
        <p:spPr/>
        <p:txBody>
          <a:bodyPr/>
          <a:lstStyle>
            <a:lvl1pPr>
              <a:defRPr/>
            </a:lvl1pPr>
          </a:lstStyle>
          <a:p>
            <a:fld id="{FCC4E5FC-E683-774C-801A-93EE89DD5D0C}" type="slidenum">
              <a:rPr lang="en-US" altLang="en-US"/>
              <a:pPr/>
              <a:t>‹#›</a:t>
            </a:fld>
            <a:endParaRPr lang="en-US" altLang="en-US"/>
          </a:p>
        </p:txBody>
      </p:sp>
    </p:spTree>
    <p:extLst>
      <p:ext uri="{BB962C8B-B14F-4D97-AF65-F5344CB8AC3E}">
        <p14:creationId xmlns:p14="http://schemas.microsoft.com/office/powerpoint/2010/main" val="239418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F2C6B-D3D3-E2DD-D3DF-868B0EB2B09D}"/>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B469B46-07E9-6C03-CFBA-4A0D100D423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6A45770-FE78-1F34-8F75-7A9D1BF3002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AFD7C-7173-8727-2224-C71D61507BA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D11850D-916C-F583-5309-CB2F98EE28D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96AD137-8353-7475-705F-93B53C6D52FD}"/>
              </a:ext>
            </a:extLst>
          </p:cNvPr>
          <p:cNvSpPr>
            <a:spLocks noGrp="1"/>
          </p:cNvSpPr>
          <p:nvPr>
            <p:ph type="sldNum" sz="quarter" idx="12"/>
          </p:nvPr>
        </p:nvSpPr>
        <p:spPr/>
        <p:txBody>
          <a:bodyPr/>
          <a:lstStyle>
            <a:lvl1pPr>
              <a:defRPr/>
            </a:lvl1pPr>
          </a:lstStyle>
          <a:p>
            <a:fld id="{DF524729-88E1-1143-8D58-4BC3C998D785}" type="slidenum">
              <a:rPr lang="en-US" altLang="en-US"/>
              <a:pPr/>
              <a:t>‹#›</a:t>
            </a:fld>
            <a:endParaRPr lang="en-US" altLang="en-US"/>
          </a:p>
        </p:txBody>
      </p:sp>
    </p:spTree>
    <p:extLst>
      <p:ext uri="{BB962C8B-B14F-4D97-AF65-F5344CB8AC3E}">
        <p14:creationId xmlns:p14="http://schemas.microsoft.com/office/powerpoint/2010/main" val="779585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D808D-A3BF-0BB9-3CCE-4C6838B5986B}"/>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EFE3084-E1E0-08B3-F12A-D8B2BAF9C7A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CDBEFB-778F-A05F-2FF0-7C081C43845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6A8FBB1-26E5-DC6A-2CCE-CAEB28B204A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61D904C-075E-99E7-D8BF-1B7B43DBBD5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871ACD1-90FA-5635-8FF4-B09F9D8BE9BA}"/>
              </a:ext>
            </a:extLst>
          </p:cNvPr>
          <p:cNvSpPr>
            <a:spLocks noGrp="1"/>
          </p:cNvSpPr>
          <p:nvPr>
            <p:ph type="sldNum" sz="quarter" idx="12"/>
          </p:nvPr>
        </p:nvSpPr>
        <p:spPr/>
        <p:txBody>
          <a:bodyPr/>
          <a:lstStyle>
            <a:lvl1pPr>
              <a:defRPr/>
            </a:lvl1pPr>
          </a:lstStyle>
          <a:p>
            <a:fld id="{4F4F5E8A-FD5F-CC41-A3DE-27BD32EF982C}" type="slidenum">
              <a:rPr lang="en-US" altLang="en-US"/>
              <a:pPr/>
              <a:t>‹#›</a:t>
            </a:fld>
            <a:endParaRPr lang="en-US" altLang="en-US"/>
          </a:p>
        </p:txBody>
      </p:sp>
    </p:spTree>
    <p:extLst>
      <p:ext uri="{BB962C8B-B14F-4D97-AF65-F5344CB8AC3E}">
        <p14:creationId xmlns:p14="http://schemas.microsoft.com/office/powerpoint/2010/main" val="2275281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BD2A0DB-C62C-084E-AC8C-DAA0D61C91B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6568836-4506-B2AA-1105-462EE0B1C2E2}"/>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2AFED1B-C6A7-AD73-249E-A71316453149}"/>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396D5F0C-2608-CDB3-B241-38DE051D1390}"/>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747DB725-C57F-A4BB-151C-68F38BB20F75}"/>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EA26210-A739-5E44-972B-D25AEFE0052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fg21@cam.ac.uk"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nrich.maths.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nrich.maths.org/mmand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nrich.maths.org/1099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nrich.maths.org/public/viewer.php?obj_id=2383"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s://nrich.maths.org/dozens"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nrich.maths.org/13205"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nrich.maths.org/public/viewer.php?obj_id=2666"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nrich.maths.org/public/viewer.php?obj_id=2278"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nrich.maths.org/public/viewer.php?obj_id=2526" TargetMode="External"/><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nrich.maths.org/curriculum-secondary" TargetMode="External"/><Relationship Id="rId7" Type="http://schemas.openxmlformats.org/officeDocument/2006/relationships/hyperlink" Target="https://nrich.maths.org/8068" TargetMode="External"/><Relationship Id="rId2" Type="http://schemas.openxmlformats.org/officeDocument/2006/relationships/hyperlink" Target="https://nrich.maths.org/12632" TargetMode="External"/><Relationship Id="rId1" Type="http://schemas.openxmlformats.org/officeDocument/2006/relationships/slideLayout" Target="../slideLayouts/slideLayout2.xml"/><Relationship Id="rId6" Type="http://schemas.openxmlformats.org/officeDocument/2006/relationships/hyperlink" Target="https://nrich.maths.org/12160" TargetMode="External"/><Relationship Id="rId5" Type="http://schemas.openxmlformats.org/officeDocument/2006/relationships/hyperlink" Target="https://nrich.maths.org/enriching" TargetMode="External"/><Relationship Id="rId4" Type="http://schemas.openxmlformats.org/officeDocument/2006/relationships/hyperlink" Target="https://nrich.maths.org/11402"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nrich.maths.org/less-is-more" TargetMode="External"/><Relationship Id="rId2" Type="http://schemas.openxmlformats.org/officeDocument/2006/relationships/hyperlink" Target="https://nrich.maths.org/6606" TargetMode="External"/><Relationship Id="rId1" Type="http://schemas.openxmlformats.org/officeDocument/2006/relationships/slideLayout" Target="../slideLayouts/slideLayout2.xml"/><Relationship Id="rId4" Type="http://schemas.openxmlformats.org/officeDocument/2006/relationships/hyperlink" Target="https://nrich.maths.org/11014"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nrich.maths.org/9691"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a:extLst>
              <a:ext uri="{FF2B5EF4-FFF2-40B4-BE49-F238E27FC236}">
                <a16:creationId xmlns:a16="http://schemas.microsoft.com/office/drawing/2014/main" id="{ACC5B2F0-CE93-5431-50BB-8BDEB88512AC}"/>
              </a:ext>
            </a:extLst>
          </p:cNvPr>
          <p:cNvSpPr txBox="1">
            <a:spLocks noChangeArrowheads="1"/>
          </p:cNvSpPr>
          <p:nvPr/>
        </p:nvSpPr>
        <p:spPr bwMode="auto">
          <a:xfrm>
            <a:off x="323850" y="620713"/>
            <a:ext cx="8316913"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en-GB" sz="2800" b="0" i="0" dirty="0">
              <a:solidFill>
                <a:srgbClr val="404040"/>
              </a:solidFill>
              <a:effectLst/>
              <a:latin typeface="roboto" panose="02000000000000000000" pitchFamily="2" charset="0"/>
            </a:endParaRPr>
          </a:p>
          <a:p>
            <a:pPr algn="ctr"/>
            <a:endParaRPr lang="en-GB" sz="2800" b="0" i="0" dirty="0">
              <a:solidFill>
                <a:srgbClr val="404040"/>
              </a:solidFill>
              <a:effectLst/>
              <a:latin typeface="roboto" panose="02000000000000000000" pitchFamily="2" charset="0"/>
            </a:endParaRPr>
          </a:p>
          <a:p>
            <a:pPr algn="ctr"/>
            <a:r>
              <a:rPr lang="en-GB" sz="2800" b="0" i="0" dirty="0" err="1">
                <a:solidFill>
                  <a:srgbClr val="404040"/>
                </a:solidFill>
                <a:effectLst/>
                <a:latin typeface="roboto" panose="02000000000000000000" pitchFamily="2" charset="0"/>
              </a:rPr>
              <a:t>Enriqueciendo</a:t>
            </a:r>
            <a:r>
              <a:rPr lang="en-GB" sz="2800" b="0" i="0" dirty="0">
                <a:solidFill>
                  <a:srgbClr val="404040"/>
                </a:solidFill>
                <a:effectLst/>
                <a:latin typeface="roboto" panose="02000000000000000000" pitchFamily="2" charset="0"/>
              </a:rPr>
              <a:t> la </a:t>
            </a:r>
            <a:r>
              <a:rPr lang="en-GB" sz="2800" b="0" i="0" dirty="0" err="1">
                <a:solidFill>
                  <a:srgbClr val="404040"/>
                </a:solidFill>
                <a:effectLst/>
                <a:latin typeface="roboto" panose="02000000000000000000" pitchFamily="2" charset="0"/>
              </a:rPr>
              <a:t>enseñanza</a:t>
            </a:r>
            <a:r>
              <a:rPr lang="en-GB" sz="2800" b="0" i="0" dirty="0">
                <a:solidFill>
                  <a:srgbClr val="404040"/>
                </a:solidFill>
                <a:effectLst/>
                <a:latin typeface="roboto" panose="02000000000000000000" pitchFamily="2" charset="0"/>
              </a:rPr>
              <a:t> de las </a:t>
            </a:r>
            <a:r>
              <a:rPr lang="en-GB" sz="2800" b="0" i="0" dirty="0" err="1">
                <a:solidFill>
                  <a:srgbClr val="404040"/>
                </a:solidFill>
                <a:effectLst/>
                <a:latin typeface="roboto" panose="02000000000000000000" pitchFamily="2" charset="0"/>
              </a:rPr>
              <a:t>matemáticas</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Qué</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podemos</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ofrecer</a:t>
            </a:r>
            <a:r>
              <a:rPr lang="en-GB" sz="2800" b="0" i="0" dirty="0">
                <a:solidFill>
                  <a:srgbClr val="404040"/>
                </a:solidFill>
                <a:effectLst/>
                <a:latin typeface="roboto" panose="02000000000000000000" pitchFamily="2" charset="0"/>
              </a:rPr>
              <a:t> a </a:t>
            </a:r>
            <a:r>
              <a:rPr lang="en-GB" sz="2800" b="0" i="0" dirty="0" err="1">
                <a:solidFill>
                  <a:srgbClr val="404040"/>
                </a:solidFill>
                <a:effectLst/>
                <a:latin typeface="roboto" panose="02000000000000000000" pitchFamily="2" charset="0"/>
              </a:rPr>
              <a:t>nuestros</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alumnos</a:t>
            </a:r>
            <a:r>
              <a:rPr lang="en-GB" sz="2800" b="0" i="0" dirty="0">
                <a:solidFill>
                  <a:srgbClr val="404040"/>
                </a:solidFill>
                <a:effectLst/>
                <a:latin typeface="roboto" panose="02000000000000000000" pitchFamily="2" charset="0"/>
              </a:rPr>
              <a:t>?</a:t>
            </a:r>
          </a:p>
          <a:p>
            <a:pPr algn="ctr"/>
            <a:endParaRPr lang="en-GB" altLang="en-US" sz="3600" dirty="0">
              <a:solidFill>
                <a:srgbClr val="000000"/>
              </a:solidFill>
              <a:latin typeface="Tahoma" panose="020B0604030504040204" pitchFamily="34" charset="0"/>
            </a:endParaRPr>
          </a:p>
          <a:p>
            <a:pPr algn="ctr"/>
            <a:endParaRPr lang="en-GB" altLang="en-US" sz="3600" dirty="0">
              <a:solidFill>
                <a:srgbClr val="000000"/>
              </a:solidFill>
              <a:latin typeface="Tahoma" panose="020B0604030504040204" pitchFamily="34" charset="0"/>
            </a:endParaRPr>
          </a:p>
          <a:p>
            <a:pPr algn="ctr"/>
            <a:r>
              <a:rPr lang="en-GB" altLang="en-US" sz="2400" dirty="0">
                <a:solidFill>
                  <a:srgbClr val="000000"/>
                </a:solidFill>
                <a:latin typeface="Tahoma" panose="020B0604030504040204" pitchFamily="34" charset="0"/>
              </a:rPr>
              <a:t>Mallorca – UIB 2022</a:t>
            </a:r>
            <a:endParaRPr lang="en-GB" altLang="en-US" dirty="0">
              <a:solidFill>
                <a:srgbClr val="000000"/>
              </a:solidFill>
              <a:latin typeface="Tahoma" panose="020B0604030504040204" pitchFamily="34" charset="0"/>
            </a:endParaRPr>
          </a:p>
          <a:p>
            <a:pPr algn="ctr"/>
            <a:r>
              <a:rPr lang="en-GB" altLang="en-US" dirty="0">
                <a:solidFill>
                  <a:srgbClr val="000000"/>
                </a:solidFill>
                <a:latin typeface="Tahoma" panose="020B0604030504040204" pitchFamily="34" charset="0"/>
              </a:rPr>
              <a:t>Charlie Gilderdale</a:t>
            </a:r>
            <a:br>
              <a:rPr lang="en-GB" altLang="en-US" dirty="0">
                <a:solidFill>
                  <a:srgbClr val="000000"/>
                </a:solidFill>
                <a:latin typeface="Tahoma" panose="020B0604030504040204" pitchFamily="34" charset="0"/>
              </a:rPr>
            </a:br>
            <a:endParaRPr lang="en-GB" altLang="en-US" sz="1200" dirty="0">
              <a:solidFill>
                <a:srgbClr val="000000"/>
              </a:solidFill>
              <a:latin typeface="Tahoma" panose="020B0604030504040204" pitchFamily="34" charset="0"/>
            </a:endParaRPr>
          </a:p>
          <a:p>
            <a:pPr algn="ctr"/>
            <a:r>
              <a:rPr lang="en-GB" altLang="en-US" sz="2000" dirty="0">
                <a:solidFill>
                  <a:srgbClr val="000000"/>
                </a:solidFill>
                <a:latin typeface="Tahoma" panose="020B0604030504040204" pitchFamily="34" charset="0"/>
                <a:hlinkClick r:id="rId3"/>
              </a:rPr>
              <a:t>cfg21@cam.ac.uk</a:t>
            </a:r>
            <a:endParaRPr lang="en-GB" altLang="en-US" sz="2000" dirty="0">
              <a:solidFill>
                <a:srgbClr val="000000"/>
              </a:solidFill>
              <a:latin typeface="Tahoma" panose="020B0604030504040204" pitchFamily="34" charset="0"/>
            </a:endParaRPr>
          </a:p>
          <a:p>
            <a:pPr algn="ctr"/>
            <a:endParaRPr lang="en-GB" altLang="en-US" sz="2000" dirty="0">
              <a:solidFill>
                <a:srgbClr val="000000"/>
              </a:solidFill>
              <a:latin typeface="Tahoma" panose="020B0604030504040204" pitchFamily="34" charset="0"/>
            </a:endParaRPr>
          </a:p>
          <a:p>
            <a:pPr algn="ctr"/>
            <a:r>
              <a:rPr lang="en-GB" altLang="en-US" sz="2000" dirty="0">
                <a:hlinkClick r:id="rId4"/>
              </a:rPr>
              <a:t>http://nrich.maths.org</a:t>
            </a:r>
            <a:endParaRPr lang="en-GB" altLang="en-US" sz="2000" dirty="0"/>
          </a:p>
          <a:p>
            <a:pPr algn="ctr"/>
            <a:endParaRPr lang="en-GB" alt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a:extLst>
              <a:ext uri="{FF2B5EF4-FFF2-40B4-BE49-F238E27FC236}">
                <a16:creationId xmlns:a16="http://schemas.microsoft.com/office/drawing/2014/main" id="{72FEB331-5CB4-A0E5-56AF-9916483E282D}"/>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17F939D1-81F9-B667-03D7-B34FBD37B3E8}"/>
              </a:ext>
            </a:extLst>
          </p:cNvPr>
          <p:cNvSpPr>
            <a:spLocks noGrp="1" noChangeArrowheads="1"/>
          </p:cNvSpPr>
          <p:nvPr>
            <p:ph type="title"/>
          </p:nvPr>
        </p:nvSpPr>
        <p:spPr>
          <a:xfrm>
            <a:off x="457199" y="548680"/>
            <a:ext cx="8229600" cy="1143000"/>
          </a:xfrm>
        </p:spPr>
        <p:txBody>
          <a:bodyPr/>
          <a:lstStyle/>
          <a:p>
            <a:r>
              <a:rPr lang="en-GB" altLang="en-US" sz="4000" dirty="0" err="1"/>
              <a:t>Podríamos</a:t>
            </a:r>
            <a:r>
              <a:rPr lang="en-GB" altLang="en-US" sz="4000" dirty="0"/>
              <a:t> </a:t>
            </a:r>
            <a:r>
              <a:rPr lang="en-GB" altLang="en-US" sz="4000" dirty="0" err="1"/>
              <a:t>preguntar</a:t>
            </a:r>
            <a:r>
              <a:rPr lang="en-GB" altLang="en-US" sz="4000" dirty="0"/>
              <a:t>...</a:t>
            </a:r>
          </a:p>
        </p:txBody>
      </p:sp>
      <p:sp>
        <p:nvSpPr>
          <p:cNvPr id="274435" name="Rectangle 3">
            <a:extLst>
              <a:ext uri="{FF2B5EF4-FFF2-40B4-BE49-F238E27FC236}">
                <a16:creationId xmlns:a16="http://schemas.microsoft.com/office/drawing/2014/main" id="{F9BAC921-AD98-2B30-015E-E7CC53836FED}"/>
              </a:ext>
            </a:extLst>
          </p:cNvPr>
          <p:cNvSpPr>
            <a:spLocks noGrp="1" noChangeArrowheads="1"/>
          </p:cNvSpPr>
          <p:nvPr>
            <p:ph type="body" idx="1"/>
          </p:nvPr>
        </p:nvSpPr>
        <p:spPr>
          <a:xfrm>
            <a:off x="468312" y="2564904"/>
            <a:ext cx="8207375" cy="4176713"/>
          </a:xfrm>
        </p:spPr>
        <p:txBody>
          <a:bodyPr/>
          <a:lstStyle/>
          <a:p>
            <a:pPr algn="ctr">
              <a:buFontTx/>
              <a:buNone/>
            </a:pPr>
            <a:r>
              <a:rPr lang="en-GB" altLang="en-US" dirty="0"/>
              <a:t>3, 5, 6, 3, 3  </a:t>
            </a:r>
          </a:p>
          <a:p>
            <a:pPr algn="ctr">
              <a:buFontTx/>
              <a:buNone/>
            </a:pPr>
            <a:endParaRPr lang="en-GB" altLang="en-US" dirty="0"/>
          </a:p>
          <a:p>
            <a:pPr algn="ctr">
              <a:buFontTx/>
              <a:buNone/>
            </a:pPr>
            <a:r>
              <a:rPr lang="en-GB" altLang="en-US" dirty="0"/>
              <a:t>Media = ?</a:t>
            </a:r>
          </a:p>
          <a:p>
            <a:pPr algn="ctr">
              <a:buFontTx/>
              <a:buNone/>
            </a:pPr>
            <a:r>
              <a:rPr lang="en-GB" altLang="en-US" dirty="0" err="1"/>
              <a:t>Moda</a:t>
            </a:r>
            <a:r>
              <a:rPr lang="en-GB" altLang="en-US" dirty="0"/>
              <a:t> = ?</a:t>
            </a:r>
          </a:p>
          <a:p>
            <a:pPr algn="ctr">
              <a:buFontTx/>
              <a:buNone/>
            </a:pPr>
            <a:r>
              <a:rPr lang="en-GB" altLang="en-US" dirty="0" err="1"/>
              <a:t>Mediana</a:t>
            </a:r>
            <a:r>
              <a:rPr lang="en-GB" altLang="en-US" dirty="0"/>
              <a:t> = ?</a:t>
            </a:r>
          </a:p>
          <a:p>
            <a:pPr>
              <a:buFontTx/>
              <a:buNone/>
            </a:pPr>
            <a:r>
              <a:rPr lang="en-GB" altLang="en-US" dirty="0"/>
              <a:t>    </a:t>
            </a:r>
          </a:p>
          <a:p>
            <a:pPr>
              <a:buFontTx/>
              <a:buNone/>
            </a:pPr>
            <a:endParaRPr lang="en-GB"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a:extLst>
              <a:ext uri="{FF2B5EF4-FFF2-40B4-BE49-F238E27FC236}">
                <a16:creationId xmlns:a16="http://schemas.microsoft.com/office/drawing/2014/main" id="{A7A7F40D-DF4E-86C9-370F-F409075A9107}"/>
              </a:ext>
            </a:extLst>
          </p:cNvPr>
          <p:cNvSpPr>
            <a:spLocks noGrp="1" noChangeArrowheads="1"/>
          </p:cNvSpPr>
          <p:nvPr>
            <p:ph type="body" idx="1"/>
          </p:nvPr>
        </p:nvSpPr>
        <p:spPr>
          <a:xfrm>
            <a:off x="457200" y="1844823"/>
            <a:ext cx="8363272" cy="4536505"/>
          </a:xfrm>
        </p:spPr>
        <p:txBody>
          <a:bodyPr/>
          <a:lstStyle/>
          <a:p>
            <a:pPr algn="ctr">
              <a:buFontTx/>
              <a:buNone/>
            </a:pPr>
            <a:r>
              <a:rPr lang="en-GB" altLang="en-US" sz="3200" dirty="0">
                <a:hlinkClick r:id="rId3"/>
              </a:rPr>
              <a:t>M, M y M</a:t>
            </a:r>
            <a:endParaRPr lang="en-GB" altLang="en-US" dirty="0"/>
          </a:p>
          <a:p>
            <a:pPr algn="ctr">
              <a:buFontTx/>
              <a:buNone/>
            </a:pPr>
            <a:endParaRPr lang="en-GB" altLang="en-US" dirty="0"/>
          </a:p>
          <a:p>
            <a:pPr algn="ctr">
              <a:buFontTx/>
              <a:buNone/>
            </a:pPr>
            <a:r>
              <a:rPr lang="en-GB" altLang="en-US" dirty="0" err="1"/>
              <a:t>Encuentra</a:t>
            </a:r>
            <a:r>
              <a:rPr lang="en-GB" altLang="en-US" dirty="0"/>
              <a:t> </a:t>
            </a:r>
            <a:r>
              <a:rPr lang="en-GB" altLang="en-US" dirty="0" err="1"/>
              <a:t>cinco</a:t>
            </a:r>
            <a:r>
              <a:rPr lang="en-GB" altLang="en-US" dirty="0"/>
              <a:t> </a:t>
            </a:r>
            <a:r>
              <a:rPr lang="en-GB" altLang="en-US" dirty="0" err="1"/>
              <a:t>números</a:t>
            </a:r>
            <a:r>
              <a:rPr lang="en-GB" altLang="en-US" dirty="0"/>
              <a:t> </a:t>
            </a:r>
            <a:r>
              <a:rPr lang="en-GB" altLang="en-US" dirty="0" err="1"/>
              <a:t>enteros</a:t>
            </a:r>
            <a:r>
              <a:rPr lang="en-GB" altLang="en-US" dirty="0"/>
              <a:t> </a:t>
            </a:r>
            <a:r>
              <a:rPr lang="en-GB" altLang="en-US" dirty="0" err="1"/>
              <a:t>positivos</a:t>
            </a:r>
            <a:r>
              <a:rPr lang="en-GB" altLang="en-US" dirty="0"/>
              <a:t> </a:t>
            </a:r>
            <a:br>
              <a:rPr lang="en-GB" altLang="en-US" dirty="0"/>
            </a:br>
            <a:endParaRPr lang="en-GB" altLang="en-US" dirty="0"/>
          </a:p>
          <a:p>
            <a:pPr algn="ctr">
              <a:buFontTx/>
              <a:buNone/>
            </a:pPr>
            <a:r>
              <a:rPr lang="en-GB" altLang="en-US" dirty="0"/>
              <a:t>Media =  4</a:t>
            </a:r>
          </a:p>
          <a:p>
            <a:pPr algn="ctr">
              <a:buFontTx/>
              <a:buNone/>
            </a:pPr>
            <a:r>
              <a:rPr lang="en-GB" altLang="en-US" dirty="0" err="1"/>
              <a:t>Moda</a:t>
            </a:r>
            <a:r>
              <a:rPr lang="en-GB" altLang="en-US" dirty="0"/>
              <a:t> = 3</a:t>
            </a:r>
          </a:p>
          <a:p>
            <a:pPr algn="ctr">
              <a:buFontTx/>
              <a:buNone/>
            </a:pPr>
            <a:r>
              <a:rPr lang="en-GB" altLang="en-US" dirty="0" err="1"/>
              <a:t>Mediana</a:t>
            </a:r>
            <a:r>
              <a:rPr lang="en-GB" altLang="en-US" dirty="0"/>
              <a:t> = 3</a:t>
            </a:r>
          </a:p>
          <a:p>
            <a:endParaRPr lang="en-GB" altLang="en-US" dirty="0"/>
          </a:p>
        </p:txBody>
      </p:sp>
      <p:sp>
        <p:nvSpPr>
          <p:cNvPr id="2" name="TextBox 1">
            <a:extLst>
              <a:ext uri="{FF2B5EF4-FFF2-40B4-BE49-F238E27FC236}">
                <a16:creationId xmlns:a16="http://schemas.microsoft.com/office/drawing/2014/main" id="{D7D6FE14-ADC9-06DF-6CBA-E9267D7FFA47}"/>
              </a:ext>
            </a:extLst>
          </p:cNvPr>
          <p:cNvSpPr txBox="1"/>
          <p:nvPr/>
        </p:nvSpPr>
        <p:spPr>
          <a:xfrm>
            <a:off x="457200" y="718544"/>
            <a:ext cx="8507288" cy="584775"/>
          </a:xfrm>
          <a:prstGeom prst="rect">
            <a:avLst/>
          </a:prstGeom>
          <a:noFill/>
        </p:spPr>
        <p:txBody>
          <a:bodyPr wrap="squar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 			</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12304-BDF6-5C7D-2ACF-C90CEA9AA2BD}"/>
              </a:ext>
            </a:extLst>
          </p:cNvPr>
          <p:cNvSpPr>
            <a:spLocks noGrp="1"/>
          </p:cNvSpPr>
          <p:nvPr>
            <p:ph type="title"/>
          </p:nvPr>
        </p:nvSpPr>
        <p:spPr/>
        <p:txBody>
          <a:bodyPr/>
          <a:lstStyle/>
          <a:p>
            <a:r>
              <a:rPr lang="en-GB" altLang="en-US" sz="3200" dirty="0" err="1"/>
              <a:t>Encuentra</a:t>
            </a:r>
            <a:r>
              <a:rPr lang="en-GB" altLang="en-US" sz="3200" dirty="0"/>
              <a:t> </a:t>
            </a:r>
            <a:r>
              <a:rPr lang="en-GB" altLang="en-US" sz="3200" dirty="0" err="1"/>
              <a:t>cinco</a:t>
            </a:r>
            <a:r>
              <a:rPr lang="en-GB" altLang="en-US" sz="3200" dirty="0"/>
              <a:t> </a:t>
            </a:r>
            <a:r>
              <a:rPr lang="en-GB" altLang="en-US" sz="3200" dirty="0" err="1"/>
              <a:t>números</a:t>
            </a:r>
            <a:r>
              <a:rPr lang="en-GB" altLang="en-US" sz="3200" dirty="0"/>
              <a:t> </a:t>
            </a:r>
            <a:r>
              <a:rPr lang="en-GB" altLang="en-US" sz="3200" dirty="0" err="1"/>
              <a:t>enteros</a:t>
            </a:r>
            <a:r>
              <a:rPr lang="en-GB" altLang="en-US" sz="3200" dirty="0"/>
              <a:t> </a:t>
            </a:r>
            <a:r>
              <a:rPr lang="en-GB" altLang="en-US" sz="3200" dirty="0" err="1"/>
              <a:t>positivos</a:t>
            </a:r>
            <a:endParaRPr lang="en-US" sz="3200" dirty="0"/>
          </a:p>
        </p:txBody>
      </p:sp>
      <p:sp>
        <p:nvSpPr>
          <p:cNvPr id="3" name="Content Placeholder 2">
            <a:extLst>
              <a:ext uri="{FF2B5EF4-FFF2-40B4-BE49-F238E27FC236}">
                <a16:creationId xmlns:a16="http://schemas.microsoft.com/office/drawing/2014/main" id="{288B6D1F-176C-BED4-F45F-24AF2F67C01B}"/>
              </a:ext>
            </a:extLst>
          </p:cNvPr>
          <p:cNvSpPr>
            <a:spLocks noGrp="1"/>
          </p:cNvSpPr>
          <p:nvPr>
            <p:ph idx="1"/>
          </p:nvPr>
        </p:nvSpPr>
        <p:spPr>
          <a:xfrm>
            <a:off x="1979712" y="1600200"/>
            <a:ext cx="6707088" cy="4983162"/>
          </a:xfrm>
        </p:spPr>
        <p:txBody>
          <a:bodyPr/>
          <a:lstStyle/>
          <a:p>
            <a:pPr marL="0" indent="0">
              <a:buNone/>
            </a:pPr>
            <a:r>
              <a:rPr lang="en-GB" sz="2800" dirty="0">
                <a:solidFill>
                  <a:srgbClr val="000000"/>
                </a:solidFill>
                <a:ea typeface="ＭＳ Ｐゴシック" charset="0"/>
              </a:rPr>
              <a:t>1.  </a:t>
            </a:r>
            <a:r>
              <a:rPr lang="en-GB" sz="2800" dirty="0" err="1">
                <a:solidFill>
                  <a:srgbClr val="000000"/>
                </a:solidFill>
                <a:ea typeface="ＭＳ Ｐゴシック" charset="0"/>
              </a:rPr>
              <a:t>Moda</a:t>
            </a:r>
            <a:r>
              <a:rPr lang="en-GB" sz="2800" dirty="0">
                <a:solidFill>
                  <a:srgbClr val="000000"/>
                </a:solidFill>
                <a:ea typeface="ＭＳ Ｐゴシック" charset="0"/>
              </a:rPr>
              <a:t> &lt; </a:t>
            </a:r>
            <a:r>
              <a:rPr lang="en-GB" sz="2800" dirty="0" err="1">
                <a:solidFill>
                  <a:srgbClr val="000000"/>
                </a:solidFill>
                <a:ea typeface="ＭＳ Ｐゴシック" charset="0"/>
              </a:rPr>
              <a:t>Mediana</a:t>
            </a:r>
            <a:r>
              <a:rPr lang="en-GB" sz="2800" dirty="0">
                <a:solidFill>
                  <a:srgbClr val="000000"/>
                </a:solidFill>
                <a:ea typeface="ＭＳ Ｐゴシック" charset="0"/>
              </a:rPr>
              <a:t> &lt; Media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2.  </a:t>
            </a:r>
            <a:r>
              <a:rPr lang="en-GB" sz="2800" dirty="0" err="1">
                <a:solidFill>
                  <a:srgbClr val="000000"/>
                </a:solidFill>
                <a:ea typeface="ＭＳ Ｐゴシック" charset="0"/>
              </a:rPr>
              <a:t>Moda</a:t>
            </a:r>
            <a:r>
              <a:rPr lang="en-GB" sz="2800" dirty="0">
                <a:solidFill>
                  <a:srgbClr val="000000"/>
                </a:solidFill>
                <a:ea typeface="ＭＳ Ｐゴシック" charset="0"/>
              </a:rPr>
              <a:t> &lt; Media &lt; </a:t>
            </a:r>
            <a:r>
              <a:rPr lang="en-GB" sz="2800" dirty="0" err="1">
                <a:solidFill>
                  <a:srgbClr val="000000"/>
                </a:solidFill>
                <a:ea typeface="ＭＳ Ｐゴシック" charset="0"/>
              </a:rPr>
              <a:t>Mediana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3.  Media &lt; </a:t>
            </a:r>
            <a:r>
              <a:rPr lang="en-GB" sz="2800" dirty="0" err="1">
                <a:solidFill>
                  <a:srgbClr val="000000"/>
                </a:solidFill>
                <a:ea typeface="ＭＳ Ｐゴシック" charset="0"/>
              </a:rPr>
              <a:t>Moda</a:t>
            </a:r>
            <a:r>
              <a:rPr lang="en-GB" sz="2800" dirty="0">
                <a:solidFill>
                  <a:srgbClr val="000000"/>
                </a:solidFill>
                <a:ea typeface="ＭＳ Ｐゴシック" charset="0"/>
              </a:rPr>
              <a:t> &lt; </a:t>
            </a:r>
            <a:r>
              <a:rPr lang="en-GB" sz="2800" dirty="0" err="1">
                <a:solidFill>
                  <a:srgbClr val="000000"/>
                </a:solidFill>
                <a:ea typeface="ＭＳ Ｐゴシック" charset="0"/>
              </a:rPr>
              <a:t>Mediana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4.  Media &lt; </a:t>
            </a:r>
            <a:r>
              <a:rPr lang="en-GB" sz="2800" dirty="0" err="1">
                <a:solidFill>
                  <a:srgbClr val="000000"/>
                </a:solidFill>
                <a:ea typeface="ＭＳ Ｐゴシック" charset="0"/>
              </a:rPr>
              <a:t>Mediana</a:t>
            </a:r>
            <a:r>
              <a:rPr lang="en-GB" sz="2800" dirty="0">
                <a:solidFill>
                  <a:srgbClr val="000000"/>
                </a:solidFill>
                <a:ea typeface="ＭＳ Ｐゴシック" charset="0"/>
              </a:rPr>
              <a:t> &lt; </a:t>
            </a:r>
            <a:r>
              <a:rPr lang="en-GB" sz="2800" dirty="0" err="1">
                <a:solidFill>
                  <a:srgbClr val="000000"/>
                </a:solidFill>
                <a:ea typeface="ＭＳ Ｐゴシック" charset="0"/>
              </a:rPr>
              <a:t>Moda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 5.  </a:t>
            </a:r>
            <a:r>
              <a:rPr lang="en-GB" sz="2800" dirty="0" err="1">
                <a:solidFill>
                  <a:srgbClr val="000000"/>
                </a:solidFill>
                <a:ea typeface="ＭＳ Ｐゴシック" charset="0"/>
              </a:rPr>
              <a:t>Mediana</a:t>
            </a:r>
            <a:r>
              <a:rPr lang="en-GB" sz="2800" dirty="0">
                <a:solidFill>
                  <a:srgbClr val="000000"/>
                </a:solidFill>
                <a:ea typeface="ＭＳ Ｐゴシック" charset="0"/>
              </a:rPr>
              <a:t> &lt; </a:t>
            </a:r>
            <a:r>
              <a:rPr lang="en-GB" sz="2800" dirty="0" err="1">
                <a:solidFill>
                  <a:srgbClr val="000000"/>
                </a:solidFill>
                <a:ea typeface="ＭＳ Ｐゴシック" charset="0"/>
              </a:rPr>
              <a:t>Moda</a:t>
            </a:r>
            <a:r>
              <a:rPr lang="en-GB" sz="2800" dirty="0">
                <a:solidFill>
                  <a:srgbClr val="000000"/>
                </a:solidFill>
                <a:ea typeface="ＭＳ Ｐゴシック" charset="0"/>
              </a:rPr>
              <a:t> &lt; Media</a:t>
            </a:r>
            <a:br>
              <a:rPr lang="en-GB" sz="2800" dirty="0">
                <a:solidFill>
                  <a:srgbClr val="000000"/>
                </a:solidFill>
                <a:ea typeface="ＭＳ Ｐゴシック" charset="0"/>
              </a:rPr>
            </a:br>
            <a:r>
              <a:rPr lang="en-GB" sz="2800" dirty="0">
                <a:solidFill>
                  <a:srgbClr val="000000"/>
                </a:solidFill>
                <a:ea typeface="ＭＳ Ｐゴシック" charset="0"/>
              </a:rPr>
              <a:t> </a:t>
            </a:r>
            <a:br>
              <a:rPr lang="en-GB" sz="2800" dirty="0">
                <a:solidFill>
                  <a:srgbClr val="000000"/>
                </a:solidFill>
                <a:ea typeface="ＭＳ Ｐゴシック" charset="0"/>
              </a:rPr>
            </a:br>
            <a:r>
              <a:rPr lang="en-GB" sz="2800" dirty="0">
                <a:solidFill>
                  <a:srgbClr val="000000"/>
                </a:solidFill>
                <a:ea typeface="ＭＳ Ｐゴシック" charset="0"/>
              </a:rPr>
              <a:t>6.  </a:t>
            </a:r>
            <a:r>
              <a:rPr lang="en-GB" sz="2800" dirty="0" err="1">
                <a:solidFill>
                  <a:srgbClr val="000000"/>
                </a:solidFill>
                <a:ea typeface="ＭＳ Ｐゴシック" charset="0"/>
              </a:rPr>
              <a:t>Mediana</a:t>
            </a:r>
            <a:r>
              <a:rPr lang="en-GB" sz="2800" dirty="0">
                <a:solidFill>
                  <a:srgbClr val="000000"/>
                </a:solidFill>
                <a:ea typeface="ＭＳ Ｐゴシック" charset="0"/>
              </a:rPr>
              <a:t> &lt; Media &lt; </a:t>
            </a:r>
            <a:r>
              <a:rPr lang="en-GB" sz="2800" dirty="0" err="1">
                <a:solidFill>
                  <a:srgbClr val="000000"/>
                </a:solidFill>
                <a:ea typeface="ＭＳ Ｐゴシック" charset="0"/>
              </a:rPr>
              <a:t>Moda</a:t>
            </a:r>
            <a:endParaRPr lang="en-US" sz="2800" dirty="0"/>
          </a:p>
        </p:txBody>
      </p:sp>
    </p:spTree>
    <p:extLst>
      <p:ext uri="{BB962C8B-B14F-4D97-AF65-F5344CB8AC3E}">
        <p14:creationId xmlns:p14="http://schemas.microsoft.com/office/powerpoint/2010/main" val="2094796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3"/>
          <p:cNvSpPr>
            <a:spLocks noGrp="1" noChangeArrowheads="1"/>
          </p:cNvSpPr>
          <p:nvPr>
            <p:ph type="body" idx="1"/>
          </p:nvPr>
        </p:nvSpPr>
        <p:spPr>
          <a:xfrm>
            <a:off x="971550" y="2598666"/>
            <a:ext cx="7058025" cy="2581169"/>
          </a:xfrm>
        </p:spPr>
        <p:txBody>
          <a:bodyPr>
            <a:normAutofit/>
          </a:bodyPr>
          <a:lstStyle/>
          <a:p>
            <a:pPr marL="0" indent="0" algn="ctr">
              <a:lnSpc>
                <a:spcPct val="90000"/>
              </a:lnSpc>
              <a:buFont typeface="Wingdings" charset="0"/>
              <a:buNone/>
              <a:defRPr/>
            </a:pPr>
            <a:r>
              <a:rPr lang="en-GB" dirty="0">
                <a:solidFill>
                  <a:srgbClr val="000000"/>
                </a:solidFill>
                <a:ea typeface="ＭＳ Ｐゴシック" charset="0"/>
              </a:rPr>
              <a:t>Toma </a:t>
            </a:r>
            <a:r>
              <a:rPr lang="en-GB" dirty="0" err="1">
                <a:solidFill>
                  <a:srgbClr val="000000"/>
                </a:solidFill>
                <a:ea typeface="ＭＳ Ｐゴシック" charset="0"/>
              </a:rPr>
              <a:t>los</a:t>
            </a:r>
            <a:r>
              <a:rPr lang="en-GB" dirty="0">
                <a:solidFill>
                  <a:srgbClr val="000000"/>
                </a:solidFill>
                <a:ea typeface="ＭＳ Ｐゴシック" charset="0"/>
              </a:rPr>
              <a:t> </a:t>
            </a:r>
            <a:r>
              <a:rPr lang="en-GB" dirty="0" err="1">
                <a:solidFill>
                  <a:srgbClr val="000000"/>
                </a:solidFill>
                <a:ea typeface="ＭＳ Ｐゴシック" charset="0"/>
              </a:rPr>
              <a:t>números</a:t>
            </a:r>
            <a:br>
              <a:rPr lang="en-GB" dirty="0">
                <a:solidFill>
                  <a:srgbClr val="000000"/>
                </a:solidFill>
                <a:ea typeface="ＭＳ Ｐゴシック" charset="0"/>
              </a:rPr>
            </a:br>
            <a:r>
              <a:rPr lang="en-GB" dirty="0">
                <a:solidFill>
                  <a:srgbClr val="000000"/>
                </a:solidFill>
                <a:ea typeface="ＭＳ Ｐゴシック" charset="0"/>
              </a:rPr>
              <a:t>1, 2, 3, 4, 5, 6</a:t>
            </a:r>
          </a:p>
          <a:p>
            <a:pPr marL="0" indent="0" algn="ctr">
              <a:lnSpc>
                <a:spcPct val="90000"/>
              </a:lnSpc>
              <a:buFont typeface="Wingdings" charset="0"/>
              <a:buNone/>
              <a:defRPr/>
            </a:pPr>
            <a:r>
              <a:rPr lang="en-GB" dirty="0">
                <a:solidFill>
                  <a:srgbClr val="000000"/>
                </a:solidFill>
                <a:ea typeface="ＭＳ Ｐゴシック" charset="0"/>
              </a:rPr>
              <a:t>y </a:t>
            </a:r>
            <a:r>
              <a:rPr lang="en-GB" dirty="0" err="1">
                <a:solidFill>
                  <a:srgbClr val="000000"/>
                </a:solidFill>
                <a:ea typeface="ＭＳ Ｐゴシック" charset="0"/>
              </a:rPr>
              <a:t>elige</a:t>
            </a:r>
            <a:r>
              <a:rPr lang="en-GB" dirty="0">
                <a:solidFill>
                  <a:srgbClr val="000000"/>
                </a:solidFill>
                <a:ea typeface="ＭＳ Ｐゴシック" charset="0"/>
              </a:rPr>
              <a:t> uno para </a:t>
            </a:r>
            <a:r>
              <a:rPr lang="en-GB" dirty="0" err="1">
                <a:solidFill>
                  <a:srgbClr val="000000"/>
                </a:solidFill>
                <a:ea typeface="ＭＳ Ｐゴシック" charset="0"/>
              </a:rPr>
              <a:t>eliminar</a:t>
            </a:r>
            <a:r>
              <a:rPr lang="en-GB" dirty="0">
                <a:solidFill>
                  <a:srgbClr val="000000"/>
                </a:solidFill>
                <a:ea typeface="ＭＳ Ｐゴシック" charset="0"/>
              </a:rPr>
              <a:t>...</a:t>
            </a:r>
          </a:p>
        </p:txBody>
      </p:sp>
      <p:sp>
        <p:nvSpPr>
          <p:cNvPr id="2" name="TextBox 1"/>
          <p:cNvSpPr txBox="1"/>
          <p:nvPr/>
        </p:nvSpPr>
        <p:spPr>
          <a:xfrm>
            <a:off x="3188275" y="1040035"/>
            <a:ext cx="1995308" cy="707886"/>
          </a:xfrm>
          <a:prstGeom prst="rect">
            <a:avLst/>
          </a:prstGeom>
          <a:noFill/>
        </p:spPr>
        <p:txBody>
          <a:bodyPr wrap="none" rtlCol="0">
            <a:spAutoFit/>
          </a:bodyPr>
          <a:lstStyle/>
          <a:p>
            <a:r>
              <a:rPr lang="en-US" sz="4000" dirty="0">
                <a:hlinkClick r:id="rId3"/>
              </a:rPr>
              <a:t>Wipeout</a:t>
            </a:r>
            <a:endParaRPr lang="en-US" sz="4000" dirty="0"/>
          </a:p>
        </p:txBody>
      </p:sp>
    </p:spTree>
    <p:extLst>
      <p:ext uri="{BB962C8B-B14F-4D97-AF65-F5344CB8AC3E}">
        <p14:creationId xmlns:p14="http://schemas.microsoft.com/office/powerpoint/2010/main" val="18666322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a:extLst>
              <a:ext uri="{FF2B5EF4-FFF2-40B4-BE49-F238E27FC236}">
                <a16:creationId xmlns:a16="http://schemas.microsoft.com/office/drawing/2014/main" id="{3FF0A21D-6667-1212-1C7C-57D57A293A5A}"/>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a:extLst>
              <a:ext uri="{FF2B5EF4-FFF2-40B4-BE49-F238E27FC236}">
                <a16:creationId xmlns:a16="http://schemas.microsoft.com/office/drawing/2014/main" id="{444392E6-83BF-FEE6-D095-CABB14456DC0}"/>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312323" name="Rectangle 3">
            <a:extLst>
              <a:ext uri="{FF2B5EF4-FFF2-40B4-BE49-F238E27FC236}">
                <a16:creationId xmlns:a16="http://schemas.microsoft.com/office/drawing/2014/main" id="{AC6D0063-E450-0AE9-ABD7-8E26E0F3B0D2}"/>
              </a:ext>
            </a:extLst>
          </p:cNvPr>
          <p:cNvSpPr>
            <a:spLocks noGrp="1" noChangeArrowheads="1"/>
          </p:cNvSpPr>
          <p:nvPr>
            <p:ph type="body" idx="1"/>
          </p:nvPr>
        </p:nvSpPr>
        <p:spPr/>
        <p:txBody>
          <a:bodyPr/>
          <a:lstStyle/>
          <a:p>
            <a:pPr>
              <a:buFontTx/>
              <a:buNone/>
            </a:pPr>
            <a:r>
              <a:rPr lang="en-GB" altLang="en-US" dirty="0"/>
              <a:t>	</a:t>
            </a:r>
            <a:r>
              <a:rPr lang="en-GB" altLang="en-US" dirty="0" err="1"/>
              <a:t>Encuentra</a:t>
            </a:r>
            <a:r>
              <a:rPr lang="en-GB" altLang="en-US" dirty="0"/>
              <a:t> </a:t>
            </a:r>
            <a:r>
              <a:rPr lang="en-GB" altLang="en-US" dirty="0" err="1"/>
              <a:t>el</a:t>
            </a:r>
            <a:r>
              <a:rPr lang="en-GB" altLang="en-US" dirty="0"/>
              <a:t> </a:t>
            </a:r>
            <a:r>
              <a:rPr lang="en-GB" altLang="en-US" dirty="0" err="1"/>
              <a:t>volumen</a:t>
            </a:r>
            <a:r>
              <a:rPr lang="en-GB" altLang="en-US" dirty="0"/>
              <a:t> y la </a:t>
            </a:r>
            <a:r>
              <a:rPr lang="en-GB" altLang="en-US" dirty="0" err="1"/>
              <a:t>superficie</a:t>
            </a:r>
            <a:r>
              <a:rPr lang="en-GB" altLang="en-US" dirty="0"/>
              <a:t> del </a:t>
            </a:r>
            <a:r>
              <a:rPr lang="en-GB" altLang="en-US" dirty="0" err="1"/>
              <a:t>prisma</a:t>
            </a:r>
            <a:r>
              <a:rPr lang="en-GB" altLang="en-US" dirty="0"/>
              <a:t> rectangular con las </a:t>
            </a:r>
            <a:r>
              <a:rPr lang="en-GB" altLang="en-US" dirty="0" err="1"/>
              <a:t>siguientes</a:t>
            </a:r>
            <a:r>
              <a:rPr lang="en-GB" altLang="en-US" dirty="0"/>
              <a:t> </a:t>
            </a:r>
            <a:r>
              <a:rPr lang="en-GB" altLang="en-US" dirty="0" err="1"/>
              <a:t>dimensiones</a:t>
            </a:r>
            <a:r>
              <a:rPr lang="en-GB" altLang="en-US" dirty="0"/>
              <a:t>:</a:t>
            </a:r>
            <a:br>
              <a:rPr lang="en-GB" altLang="en-US" dirty="0"/>
            </a:br>
            <a:endParaRPr lang="en-GB" altLang="en-US" dirty="0"/>
          </a:p>
          <a:p>
            <a:pPr lvl="1">
              <a:buFontTx/>
              <a:buNone/>
            </a:pPr>
            <a:r>
              <a:rPr lang="en-GB" altLang="en-US" dirty="0"/>
              <a:t>	</a:t>
            </a:r>
            <a:r>
              <a:rPr lang="en-GB" altLang="en-US" dirty="0" err="1"/>
              <a:t>Anchura</a:t>
            </a:r>
            <a:r>
              <a:rPr lang="en-GB" altLang="en-US" dirty="0"/>
              <a:t> = 4 cm</a:t>
            </a:r>
            <a:br>
              <a:rPr lang="en-GB" altLang="en-US" dirty="0"/>
            </a:br>
            <a:r>
              <a:rPr lang="en-GB" altLang="en-US" dirty="0" err="1"/>
              <a:t>Longitud</a:t>
            </a:r>
            <a:r>
              <a:rPr lang="en-GB" altLang="en-US" dirty="0"/>
              <a:t> = 6 cm</a:t>
            </a:r>
            <a:br>
              <a:rPr lang="en-GB" altLang="en-US" dirty="0"/>
            </a:br>
            <a:r>
              <a:rPr lang="en-GB" altLang="en-US" dirty="0"/>
              <a:t>Altura = 2 cm</a:t>
            </a:r>
          </a:p>
          <a:p>
            <a:pPr lvl="1">
              <a:buFontTx/>
              <a:buNone/>
            </a:pPr>
            <a:endParaRPr lang="en-GB" altLang="en-US" dirty="0"/>
          </a:p>
        </p:txBody>
      </p:sp>
      <p:sp>
        <p:nvSpPr>
          <p:cNvPr id="2" name="TextBox 1">
            <a:extLst>
              <a:ext uri="{FF2B5EF4-FFF2-40B4-BE49-F238E27FC236}">
                <a16:creationId xmlns:a16="http://schemas.microsoft.com/office/drawing/2014/main" id="{FD0E2B33-80AE-8C60-2EFC-40EBE79A53F6}"/>
              </a:ext>
            </a:extLst>
          </p:cNvPr>
          <p:cNvSpPr txBox="1"/>
          <p:nvPr/>
        </p:nvSpPr>
        <p:spPr>
          <a:xfrm>
            <a:off x="3542819" y="5561690"/>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extLst>
      <p:ext uri="{BB962C8B-B14F-4D97-AF65-F5344CB8AC3E}">
        <p14:creationId xmlns:p14="http://schemas.microsoft.com/office/powerpoint/2010/main" val="599351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a:extLst>
              <a:ext uri="{FF2B5EF4-FFF2-40B4-BE49-F238E27FC236}">
                <a16:creationId xmlns:a16="http://schemas.microsoft.com/office/drawing/2014/main" id="{90E1841F-1736-82F6-7CB0-26601FD22920}"/>
              </a:ext>
            </a:extLst>
          </p:cNvPr>
          <p:cNvSpPr>
            <a:spLocks noGrp="1" noChangeArrowheads="1"/>
          </p:cNvSpPr>
          <p:nvPr>
            <p:ph type="title"/>
          </p:nvPr>
        </p:nvSpPr>
        <p:spPr/>
        <p:txBody>
          <a:bodyPr/>
          <a:lstStyle/>
          <a:p>
            <a:pPr algn="l"/>
            <a:br>
              <a:rPr lang="en-GB" altLang="en-US" sz="2000" dirty="0"/>
            </a:br>
            <a:r>
              <a:rPr lang="en-GB" altLang="en-US" sz="3600" dirty="0">
                <a:hlinkClick r:id="rId3"/>
              </a:rPr>
              <a:t>Cuboids</a:t>
            </a:r>
            <a:r>
              <a:rPr lang="en-GB" altLang="en-US" sz="3600" dirty="0"/>
              <a:t> (Prisma rectangular)</a:t>
            </a:r>
          </a:p>
        </p:txBody>
      </p:sp>
      <p:sp>
        <p:nvSpPr>
          <p:cNvPr id="316419" name="Rectangle 3">
            <a:extLst>
              <a:ext uri="{FF2B5EF4-FFF2-40B4-BE49-F238E27FC236}">
                <a16:creationId xmlns:a16="http://schemas.microsoft.com/office/drawing/2014/main" id="{49D6D1AD-4A45-A877-D02F-8B40072E16C3}"/>
              </a:ext>
            </a:extLst>
          </p:cNvPr>
          <p:cNvSpPr>
            <a:spLocks noGrp="1" noChangeArrowheads="1"/>
          </p:cNvSpPr>
          <p:nvPr>
            <p:ph type="body" idx="1"/>
          </p:nvPr>
        </p:nvSpPr>
        <p:spPr>
          <a:xfrm>
            <a:off x="468313" y="1844675"/>
            <a:ext cx="8507412" cy="3960813"/>
          </a:xfrm>
        </p:spPr>
        <p:txBody>
          <a:bodyPr/>
          <a:lstStyle/>
          <a:p>
            <a:pPr>
              <a:spcBef>
                <a:spcPct val="40000"/>
              </a:spcBef>
              <a:spcAft>
                <a:spcPct val="20000"/>
              </a:spcAft>
              <a:buFontTx/>
              <a:buNone/>
            </a:pPr>
            <a:r>
              <a:rPr lang="en-GB" altLang="en-US" sz="2800" dirty="0"/>
              <a:t>	</a:t>
            </a:r>
            <a:r>
              <a:rPr lang="en-GB" altLang="en-US" sz="2800" dirty="0" err="1"/>
              <a:t>Encuentra</a:t>
            </a:r>
            <a:r>
              <a:rPr lang="en-GB" altLang="en-US" sz="2800" dirty="0"/>
              <a:t> un </a:t>
            </a:r>
            <a:r>
              <a:rPr lang="en-GB" altLang="en-US" sz="2800" dirty="0" err="1"/>
              <a:t>prisma</a:t>
            </a:r>
            <a:r>
              <a:rPr lang="en-GB" altLang="en-US" sz="2800" dirty="0"/>
              <a:t> rectangular (con </a:t>
            </a:r>
            <a:r>
              <a:rPr lang="en-GB" altLang="en-US" sz="2800" dirty="0" err="1"/>
              <a:t>aristas</a:t>
            </a:r>
            <a:r>
              <a:rPr lang="en-GB" altLang="en-US" sz="2800" dirty="0"/>
              <a:t> de </a:t>
            </a:r>
            <a:r>
              <a:rPr lang="en-GB" altLang="en-US" sz="2800" dirty="0" err="1"/>
              <a:t>valores</a:t>
            </a:r>
            <a:r>
              <a:rPr lang="en-GB" altLang="en-US" sz="2800" dirty="0"/>
              <a:t> </a:t>
            </a:r>
            <a:r>
              <a:rPr lang="en-GB" altLang="en-US" sz="2800" dirty="0" err="1"/>
              <a:t>enteros</a:t>
            </a:r>
            <a:r>
              <a:rPr lang="en-GB" altLang="en-US" sz="2800" dirty="0"/>
              <a:t>) que </a:t>
            </a:r>
            <a:r>
              <a:rPr lang="en-GB" altLang="en-US" sz="2800" dirty="0" err="1"/>
              <a:t>tenga</a:t>
            </a:r>
            <a:r>
              <a:rPr lang="en-GB" altLang="en-US" sz="2800" dirty="0"/>
              <a:t> </a:t>
            </a:r>
            <a:r>
              <a:rPr lang="en-GB" altLang="en-US" sz="2800" dirty="0" err="1"/>
              <a:t>una</a:t>
            </a:r>
            <a:r>
              <a:rPr lang="en-GB" altLang="en-US" sz="2800" dirty="0"/>
              <a:t> </a:t>
            </a:r>
            <a:r>
              <a:rPr lang="en-GB" altLang="en-US" sz="2800" dirty="0" err="1"/>
              <a:t>superficie</a:t>
            </a:r>
            <a:r>
              <a:rPr lang="en-GB" altLang="en-US" sz="2800" dirty="0"/>
              <a:t> de </a:t>
            </a:r>
            <a:r>
              <a:rPr lang="en-GB" altLang="en-US" sz="2800" dirty="0" err="1"/>
              <a:t>exactamente</a:t>
            </a:r>
            <a:r>
              <a:rPr lang="en-GB" altLang="en-US" sz="2800" dirty="0"/>
              <a:t> 100 </a:t>
            </a:r>
            <a:r>
              <a:rPr lang="en-GB" altLang="en-US" sz="2800" dirty="0" err="1"/>
              <a:t>unidades</a:t>
            </a:r>
            <a:r>
              <a:rPr lang="en-GB" altLang="en-US" sz="2800" dirty="0"/>
              <a:t> </a:t>
            </a:r>
            <a:r>
              <a:rPr lang="en-GB" altLang="en-US" sz="2800" dirty="0" err="1"/>
              <a:t>cuadradas</a:t>
            </a:r>
            <a:r>
              <a:rPr lang="en-GB" altLang="en-US" sz="2800" dirty="0"/>
              <a:t>.</a:t>
            </a:r>
          </a:p>
          <a:p>
            <a:pPr>
              <a:spcBef>
                <a:spcPct val="40000"/>
              </a:spcBef>
              <a:spcAft>
                <a:spcPct val="20000"/>
              </a:spcAft>
              <a:buFontTx/>
              <a:buNone/>
            </a:pPr>
            <a:r>
              <a:rPr lang="en-GB" altLang="en-US" sz="2800" dirty="0"/>
              <a:t>	¿Hay </a:t>
            </a:r>
            <a:r>
              <a:rPr lang="en-GB" altLang="en-US" sz="2800" dirty="0" err="1"/>
              <a:t>más</a:t>
            </a:r>
            <a:r>
              <a:rPr lang="en-GB" altLang="en-US" sz="2800" dirty="0"/>
              <a:t> de uno?</a:t>
            </a:r>
          </a:p>
          <a:p>
            <a:pPr>
              <a:spcBef>
                <a:spcPct val="40000"/>
              </a:spcBef>
              <a:spcAft>
                <a:spcPct val="20000"/>
              </a:spcAft>
              <a:buFontTx/>
              <a:buNone/>
            </a:pPr>
            <a:r>
              <a:rPr lang="en-GB" altLang="en-US" sz="2800" dirty="0"/>
              <a:t>	¿</a:t>
            </a:r>
            <a:r>
              <a:rPr lang="en-GB" altLang="en-US" sz="2800" dirty="0" err="1"/>
              <a:t>Puedes</a:t>
            </a:r>
            <a:r>
              <a:rPr lang="en-GB" altLang="en-US" sz="2800" dirty="0"/>
              <a:t> </a:t>
            </a:r>
            <a:r>
              <a:rPr lang="en-GB" altLang="en-US" sz="2800" dirty="0" err="1"/>
              <a:t>encontrarlos</a:t>
            </a:r>
            <a:r>
              <a:rPr lang="en-GB" altLang="en-US" sz="2800" dirty="0"/>
              <a:t> </a:t>
            </a:r>
            <a:r>
              <a:rPr lang="en-GB" altLang="en-US" sz="2800" dirty="0" err="1"/>
              <a:t>todos</a:t>
            </a:r>
            <a:r>
              <a:rPr lang="en-GB" altLang="en-US" sz="2800" dirty="0"/>
              <a:t>?</a:t>
            </a:r>
          </a:p>
          <a:p>
            <a:pPr>
              <a:spcBef>
                <a:spcPct val="40000"/>
              </a:spcBef>
              <a:spcAft>
                <a:spcPct val="20000"/>
              </a:spcAft>
              <a:buFontTx/>
              <a:buNone/>
            </a:pPr>
            <a:r>
              <a:rPr lang="en-GB" altLang="en-US" sz="2800" dirty="0"/>
              <a:t>	¿</a:t>
            </a:r>
            <a:r>
              <a:rPr lang="en-GB" altLang="en-US" sz="2800" dirty="0" err="1"/>
              <a:t>Puedes</a:t>
            </a:r>
            <a:r>
              <a:rPr lang="en-GB" altLang="en-US" sz="2800" dirty="0"/>
              <a:t> </a:t>
            </a:r>
            <a:r>
              <a:rPr lang="en-GB" altLang="en-US" sz="2800" dirty="0" err="1"/>
              <a:t>proporcionar</a:t>
            </a:r>
            <a:r>
              <a:rPr lang="en-GB" altLang="en-US" sz="2800" dirty="0"/>
              <a:t> un </a:t>
            </a:r>
            <a:r>
              <a:rPr lang="en-GB" altLang="en-US" sz="2800" dirty="0" err="1"/>
              <a:t>argumento</a:t>
            </a:r>
            <a:r>
              <a:rPr lang="en-GB" altLang="en-US" sz="2800" dirty="0"/>
              <a:t> </a:t>
            </a:r>
            <a:r>
              <a:rPr lang="en-GB" altLang="en-US" sz="2800" dirty="0" err="1"/>
              <a:t>convincente</a:t>
            </a:r>
            <a:r>
              <a:rPr lang="en-GB" altLang="en-US" sz="2800" dirty="0"/>
              <a:t> de que </a:t>
            </a:r>
            <a:r>
              <a:rPr lang="en-GB" altLang="en-US" sz="2800" dirty="0" err="1"/>
              <a:t>los</a:t>
            </a:r>
            <a:r>
              <a:rPr lang="en-GB" altLang="en-US" sz="2800" dirty="0"/>
              <a:t> has </a:t>
            </a:r>
            <a:r>
              <a:rPr lang="en-GB" altLang="en-US" sz="2800" dirty="0" err="1"/>
              <a:t>encontrado</a:t>
            </a:r>
            <a:r>
              <a:rPr lang="en-GB" altLang="en-US" sz="2800" dirty="0"/>
              <a:t> </a:t>
            </a:r>
            <a:r>
              <a:rPr lang="en-GB" altLang="en-US" sz="2800" dirty="0" err="1"/>
              <a:t>todos</a:t>
            </a:r>
            <a:r>
              <a:rPr lang="en-GB" altLang="en-US" sz="2800" dirty="0"/>
              <a:t>? </a:t>
            </a:r>
          </a:p>
        </p:txBody>
      </p:sp>
    </p:spTree>
    <p:extLst>
      <p:ext uri="{BB962C8B-B14F-4D97-AF65-F5344CB8AC3E}">
        <p14:creationId xmlns:p14="http://schemas.microsoft.com/office/powerpoint/2010/main" val="336093408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a:extLst>
              <a:ext uri="{FF2B5EF4-FFF2-40B4-BE49-F238E27FC236}">
                <a16:creationId xmlns:a16="http://schemas.microsoft.com/office/drawing/2014/main" id="{50EDAE65-A303-B535-3F86-9C434FC8B0E9}"/>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extLst>
      <p:ext uri="{BB962C8B-B14F-4D97-AF65-F5344CB8AC3E}">
        <p14:creationId xmlns:p14="http://schemas.microsoft.com/office/powerpoint/2010/main" val="3030157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a:extLst>
              <a:ext uri="{FF2B5EF4-FFF2-40B4-BE49-F238E27FC236}">
                <a16:creationId xmlns:a16="http://schemas.microsoft.com/office/drawing/2014/main" id="{41D6BC0E-46DF-6A85-F701-E8F0C9142DBB}"/>
              </a:ext>
            </a:extLst>
          </p:cNvPr>
          <p:cNvSpPr>
            <a:spLocks noGrp="1" noChangeArrowheads="1"/>
          </p:cNvSpPr>
          <p:nvPr>
            <p:ph type="title"/>
          </p:nvPr>
        </p:nvSpPr>
        <p:spPr>
          <a:xfrm>
            <a:off x="450155" y="548680"/>
            <a:ext cx="8229600" cy="1143000"/>
          </a:xfrm>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280579" name="Rectangle 3">
            <a:extLst>
              <a:ext uri="{FF2B5EF4-FFF2-40B4-BE49-F238E27FC236}">
                <a16:creationId xmlns:a16="http://schemas.microsoft.com/office/drawing/2014/main" id="{BB13C9F5-05E9-2342-B263-F686064CE27D}"/>
              </a:ext>
            </a:extLst>
          </p:cNvPr>
          <p:cNvSpPr>
            <a:spLocks noGrp="1" noChangeArrowheads="1"/>
          </p:cNvSpPr>
          <p:nvPr>
            <p:ph type="body" idx="1"/>
          </p:nvPr>
        </p:nvSpPr>
        <p:spPr>
          <a:xfrm>
            <a:off x="457200" y="1988840"/>
            <a:ext cx="8435975" cy="4060825"/>
          </a:xfrm>
        </p:spPr>
        <p:txBody>
          <a:bodyPr/>
          <a:lstStyle/>
          <a:p>
            <a:pPr>
              <a:buFontTx/>
              <a:buNone/>
            </a:pPr>
            <a:r>
              <a:rPr lang="en-GB" altLang="en-US" sz="2800" dirty="0" err="1"/>
              <a:t>Enumere</a:t>
            </a:r>
            <a:r>
              <a:rPr lang="en-GB" altLang="en-US" sz="2800" dirty="0"/>
              <a:t> </a:t>
            </a:r>
            <a:r>
              <a:rPr lang="en-GB" altLang="en-US" sz="2800" dirty="0" err="1"/>
              <a:t>los</a:t>
            </a:r>
            <a:r>
              <a:rPr lang="en-GB" altLang="en-US" sz="2800" dirty="0"/>
              <a:t> </a:t>
            </a:r>
            <a:r>
              <a:rPr lang="en-GB" altLang="en-US" sz="2800" dirty="0" err="1"/>
              <a:t>números</a:t>
            </a:r>
            <a:r>
              <a:rPr lang="en-GB" altLang="en-US" sz="2800" dirty="0"/>
              <a:t> entre 50 y 70 que son</a:t>
            </a:r>
            <a:br>
              <a:rPr lang="en-GB" altLang="en-US" sz="2800" dirty="0"/>
            </a:br>
            <a:br>
              <a:rPr lang="en-GB" altLang="en-US" sz="2800" dirty="0"/>
            </a:br>
            <a:r>
              <a:rPr lang="en-GB" altLang="en-US" sz="2800" dirty="0"/>
              <a:t> </a:t>
            </a:r>
            <a:r>
              <a:rPr lang="en-GB" altLang="en-US" sz="2400" dirty="0"/>
              <a:t>(a) </a:t>
            </a:r>
            <a:r>
              <a:rPr lang="en-GB" altLang="en-US" sz="2400" dirty="0" err="1"/>
              <a:t>múltiplos</a:t>
            </a:r>
            <a:r>
              <a:rPr lang="en-GB" altLang="en-US" sz="2400" dirty="0"/>
              <a:t> de 2</a:t>
            </a:r>
          </a:p>
          <a:p>
            <a:pPr lvl="1">
              <a:buFontTx/>
              <a:buNone/>
            </a:pPr>
            <a:r>
              <a:rPr lang="en-GB" altLang="en-US" sz="2400" dirty="0"/>
              <a:t>(b) </a:t>
            </a:r>
            <a:r>
              <a:rPr lang="en-GB" altLang="en-US" sz="2400" dirty="0" err="1"/>
              <a:t>múltiplos</a:t>
            </a:r>
            <a:r>
              <a:rPr lang="en-GB" altLang="en-US" sz="2400" dirty="0"/>
              <a:t> de 3</a:t>
            </a:r>
          </a:p>
          <a:p>
            <a:pPr lvl="1">
              <a:buFontTx/>
              <a:buNone/>
            </a:pPr>
            <a:r>
              <a:rPr lang="en-GB" altLang="en-US" sz="2400" dirty="0"/>
              <a:t>(c) </a:t>
            </a:r>
            <a:r>
              <a:rPr lang="en-GB" altLang="en-US" sz="2400" dirty="0" err="1"/>
              <a:t>múltiplos</a:t>
            </a:r>
            <a:r>
              <a:rPr lang="en-GB" altLang="en-US" sz="2400" dirty="0"/>
              <a:t> de 4</a:t>
            </a:r>
          </a:p>
          <a:p>
            <a:pPr lvl="1">
              <a:buFontTx/>
              <a:buNone/>
            </a:pPr>
            <a:r>
              <a:rPr lang="en-GB" altLang="en-US" sz="2400" dirty="0"/>
              <a:t>(d) </a:t>
            </a:r>
            <a:r>
              <a:rPr lang="en-GB" altLang="en-US" sz="2400" dirty="0" err="1"/>
              <a:t>múltiplos</a:t>
            </a:r>
            <a:r>
              <a:rPr lang="en-GB" altLang="en-US" sz="2400" dirty="0"/>
              <a:t> de 5</a:t>
            </a:r>
          </a:p>
          <a:p>
            <a:pPr lvl="1">
              <a:buFontTx/>
              <a:buNone/>
            </a:pPr>
            <a:r>
              <a:rPr lang="en-GB" altLang="en-US" sz="2400" dirty="0"/>
              <a:t>(e) </a:t>
            </a:r>
            <a:r>
              <a:rPr lang="en-GB" altLang="en-US" sz="2400" dirty="0" err="1"/>
              <a:t>múltiplos</a:t>
            </a:r>
            <a:r>
              <a:rPr lang="en-GB" altLang="en-US" sz="2400" dirty="0"/>
              <a:t> de 6</a:t>
            </a:r>
          </a:p>
          <a:p>
            <a:pPr lvl="1">
              <a:buFontTx/>
              <a:buNone/>
            </a:pPr>
            <a:endParaRPr lang="en-GB" altLang="en-US" sz="2400" dirty="0"/>
          </a:p>
          <a:p>
            <a:pPr lvl="1">
              <a:buFontTx/>
              <a:buNone/>
            </a:pPr>
            <a:endParaRPr lang="en-GB" altLang="en-US" sz="2400" dirty="0"/>
          </a:p>
        </p:txBody>
      </p:sp>
    </p:spTree>
    <p:extLst>
      <p:ext uri="{BB962C8B-B14F-4D97-AF65-F5344CB8AC3E}">
        <p14:creationId xmlns:p14="http://schemas.microsoft.com/office/powerpoint/2010/main" val="3657876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Rectangle 4">
            <a:extLst>
              <a:ext uri="{FF2B5EF4-FFF2-40B4-BE49-F238E27FC236}">
                <a16:creationId xmlns:a16="http://schemas.microsoft.com/office/drawing/2014/main" id="{59187DE5-9B60-D2A3-51AC-E696A90179D1}"/>
              </a:ext>
            </a:extLst>
          </p:cNvPr>
          <p:cNvSpPr>
            <a:spLocks noGrp="1" noChangeArrowheads="1"/>
          </p:cNvSpPr>
          <p:nvPr>
            <p:ph type="title"/>
          </p:nvPr>
        </p:nvSpPr>
        <p:spPr>
          <a:xfrm>
            <a:off x="457200" y="274638"/>
            <a:ext cx="8229600" cy="5530850"/>
          </a:xfrm>
        </p:spPr>
        <p:txBody>
          <a:bodyPr/>
          <a:lstStyle/>
          <a:p>
            <a:r>
              <a:rPr lang="en-GB" altLang="en-US" sz="4000" dirty="0">
                <a:solidFill>
                  <a:schemeClr val="tx1"/>
                </a:solidFill>
              </a:rPr>
              <a:t>If you want to build higher, </a:t>
            </a:r>
            <a:br>
              <a:rPr lang="en-GB" altLang="en-US" sz="4000" dirty="0">
                <a:solidFill>
                  <a:schemeClr val="tx1"/>
                </a:solidFill>
              </a:rPr>
            </a:br>
            <a:r>
              <a:rPr lang="en-GB" altLang="en-US" sz="4000" dirty="0">
                <a:solidFill>
                  <a:schemeClr val="tx1"/>
                </a:solidFill>
              </a:rPr>
              <a:t>dig deeper</a:t>
            </a:r>
            <a:br>
              <a:rPr lang="en-GB" altLang="en-US" sz="4000" b="1" dirty="0">
                <a:solidFill>
                  <a:srgbClr val="000000"/>
                </a:solidFill>
              </a:rPr>
            </a:br>
            <a:br>
              <a:rPr lang="en-GB" altLang="en-US" sz="4000" b="1" dirty="0">
                <a:solidFill>
                  <a:srgbClr val="000000"/>
                </a:solidFill>
              </a:rPr>
            </a:br>
            <a:r>
              <a:rPr lang="en-GB" altLang="en-US" sz="4000" dirty="0">
                <a:solidFill>
                  <a:schemeClr val="tx1"/>
                </a:solidFill>
              </a:rPr>
              <a:t>Si </a:t>
            </a:r>
            <a:r>
              <a:rPr lang="en-GB" altLang="en-US" sz="4000" dirty="0" err="1">
                <a:solidFill>
                  <a:schemeClr val="tx1"/>
                </a:solidFill>
              </a:rPr>
              <a:t>quieres</a:t>
            </a:r>
            <a:r>
              <a:rPr lang="en-GB" altLang="en-US" sz="4000" dirty="0">
                <a:solidFill>
                  <a:schemeClr val="tx1"/>
                </a:solidFill>
              </a:rPr>
              <a:t> </a:t>
            </a:r>
            <a:r>
              <a:rPr lang="en-GB" altLang="en-US" sz="4000" dirty="0" err="1">
                <a:solidFill>
                  <a:schemeClr val="tx1"/>
                </a:solidFill>
              </a:rPr>
              <a:t>construir</a:t>
            </a:r>
            <a:r>
              <a:rPr lang="en-GB" altLang="en-US" sz="4000" dirty="0">
                <a:solidFill>
                  <a:schemeClr val="tx1"/>
                </a:solidFill>
              </a:rPr>
              <a:t> </a:t>
            </a:r>
            <a:r>
              <a:rPr lang="en-GB" altLang="en-US" sz="4000" dirty="0" err="1">
                <a:solidFill>
                  <a:schemeClr val="tx1"/>
                </a:solidFill>
              </a:rPr>
              <a:t>más</a:t>
            </a:r>
            <a:r>
              <a:rPr lang="en-GB" altLang="en-US" sz="4000" dirty="0">
                <a:solidFill>
                  <a:schemeClr val="tx1"/>
                </a:solidFill>
              </a:rPr>
              <a:t> alto, </a:t>
            </a:r>
            <a:br>
              <a:rPr lang="en-GB" altLang="en-US" sz="4000" dirty="0">
                <a:solidFill>
                  <a:schemeClr val="tx1"/>
                </a:solidFill>
              </a:rPr>
            </a:br>
            <a:r>
              <a:rPr lang="en-GB" altLang="en-US" sz="4000" dirty="0">
                <a:solidFill>
                  <a:schemeClr val="tx1"/>
                </a:solidFill>
              </a:rPr>
              <a:t>cava </a:t>
            </a:r>
            <a:r>
              <a:rPr lang="en-GB" altLang="en-US" sz="4000" dirty="0" err="1">
                <a:solidFill>
                  <a:schemeClr val="tx1"/>
                </a:solidFill>
              </a:rPr>
              <a:t>más</a:t>
            </a:r>
            <a:r>
              <a:rPr lang="en-GB" altLang="en-US" sz="4000" dirty="0">
                <a:solidFill>
                  <a:schemeClr val="tx1"/>
                </a:solidFill>
              </a:rPr>
              <a:t> profundo</a:t>
            </a:r>
            <a:br>
              <a:rPr lang="en-GB" altLang="en-US" sz="3600" dirty="0">
                <a:sym typeface="Wingdings" pitchFamily="2" charset="2"/>
              </a:rPr>
            </a:br>
            <a:endParaRPr lang="en-GB" altLang="en-US" sz="3600" dirty="0">
              <a:sym typeface="Wingdings" pitchFamily="2" charset="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a:extLst>
              <a:ext uri="{FF2B5EF4-FFF2-40B4-BE49-F238E27FC236}">
                <a16:creationId xmlns:a16="http://schemas.microsoft.com/office/drawing/2014/main" id="{63C66F2A-A80E-6C78-65B7-FC28FD3A40DD}"/>
              </a:ext>
            </a:extLst>
          </p:cNvPr>
          <p:cNvSpPr>
            <a:spLocks noGrp="1" noChangeArrowheads="1"/>
          </p:cNvSpPr>
          <p:nvPr>
            <p:ph type="title"/>
          </p:nvPr>
        </p:nvSpPr>
        <p:spPr>
          <a:xfrm>
            <a:off x="457200" y="2204865"/>
            <a:ext cx="8229600" cy="2448271"/>
          </a:xfrm>
        </p:spPr>
        <p:txBody>
          <a:bodyPr/>
          <a:lstStyle/>
          <a:p>
            <a:r>
              <a:rPr lang="en-GB" altLang="en-US" dirty="0">
                <a:hlinkClick r:id="rId3"/>
              </a:rPr>
              <a:t>Docenas</a:t>
            </a:r>
            <a:endParaRPr lang="en-US" altLang="en-US" dirty="0"/>
          </a:p>
        </p:txBody>
      </p:sp>
      <p:sp>
        <p:nvSpPr>
          <p:cNvPr id="2" name="TextBox 1">
            <a:extLst>
              <a:ext uri="{FF2B5EF4-FFF2-40B4-BE49-F238E27FC236}">
                <a16:creationId xmlns:a16="http://schemas.microsoft.com/office/drawing/2014/main" id="{8EE1171B-ADD5-5098-51F3-47F226EA3FFC}"/>
              </a:ext>
            </a:extLst>
          </p:cNvPr>
          <p:cNvSpPr txBox="1"/>
          <p:nvPr/>
        </p:nvSpPr>
        <p:spPr>
          <a:xfrm>
            <a:off x="683568" y="980728"/>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extLst>
      <p:ext uri="{BB962C8B-B14F-4D97-AF65-F5344CB8AC3E}">
        <p14:creationId xmlns:p14="http://schemas.microsoft.com/office/powerpoint/2010/main" val="380366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a:extLst>
              <a:ext uri="{FF2B5EF4-FFF2-40B4-BE49-F238E27FC236}">
                <a16:creationId xmlns:a16="http://schemas.microsoft.com/office/drawing/2014/main" id="{62FA5B0F-E5A0-76C8-CAFF-70C606E76C34}"/>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extLst>
      <p:ext uri="{BB962C8B-B14F-4D97-AF65-F5344CB8AC3E}">
        <p14:creationId xmlns:p14="http://schemas.microsoft.com/office/powerpoint/2010/main" val="42920335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a:extLst>
              <a:ext uri="{FF2B5EF4-FFF2-40B4-BE49-F238E27FC236}">
                <a16:creationId xmlns:a16="http://schemas.microsoft.com/office/drawing/2014/main" id="{BEF4D613-2FFC-6CCC-1A7C-E5D81330FFFA}"/>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306179" name="Rectangle 3">
            <a:extLst>
              <a:ext uri="{FF2B5EF4-FFF2-40B4-BE49-F238E27FC236}">
                <a16:creationId xmlns:a16="http://schemas.microsoft.com/office/drawing/2014/main" id="{C0EBAA2F-6AE3-1AD5-CE2F-0E99AC43D34C}"/>
              </a:ext>
            </a:extLst>
          </p:cNvPr>
          <p:cNvSpPr>
            <a:spLocks noGrp="1" noChangeArrowheads="1"/>
          </p:cNvSpPr>
          <p:nvPr>
            <p:ph type="body" idx="1"/>
          </p:nvPr>
        </p:nvSpPr>
        <p:spPr/>
        <p:txBody>
          <a:bodyPr/>
          <a:lstStyle/>
          <a:p>
            <a:pPr>
              <a:lnSpc>
                <a:spcPct val="90000"/>
              </a:lnSpc>
              <a:buFontTx/>
              <a:buNone/>
            </a:pPr>
            <a:endParaRPr lang="en-GB" altLang="en-US" sz="1600" dirty="0"/>
          </a:p>
          <a:p>
            <a:pPr>
              <a:lnSpc>
                <a:spcPct val="90000"/>
              </a:lnSpc>
              <a:buFontTx/>
              <a:buNone/>
            </a:pPr>
            <a:r>
              <a:rPr lang="en-GB" altLang="en-US" dirty="0"/>
              <a:t>Suma las </a:t>
            </a:r>
            <a:r>
              <a:rPr lang="en-GB" altLang="en-US" dirty="0" err="1"/>
              <a:t>siguientes</a:t>
            </a:r>
            <a:r>
              <a:rPr lang="en-GB" altLang="en-US" dirty="0"/>
              <a:t> </a:t>
            </a:r>
            <a:r>
              <a:rPr lang="en-GB" altLang="en-US" dirty="0" err="1"/>
              <a:t>fracciones</a:t>
            </a:r>
            <a:br>
              <a:rPr lang="en-GB" altLang="en-US" dirty="0"/>
            </a:br>
            <a:endParaRPr lang="en-GB" altLang="en-US" dirty="0"/>
          </a:p>
          <a:p>
            <a:pPr lvl="1">
              <a:lnSpc>
                <a:spcPct val="90000"/>
              </a:lnSpc>
              <a:buFontTx/>
              <a:buNone/>
            </a:pPr>
            <a:r>
              <a:rPr lang="en-US" altLang="en-US" sz="3200" dirty="0">
                <a:cs typeface="Arial" panose="020B0604020202020204" pitchFamily="34" charset="0"/>
              </a:rPr>
              <a:t>½</a:t>
            </a:r>
            <a:r>
              <a:rPr lang="en-GB" altLang="en-US" sz="3200" dirty="0"/>
              <a:t> </a:t>
            </a:r>
            <a:r>
              <a:rPr lang="en-GB" altLang="en-US" sz="2400" dirty="0"/>
              <a:t>+</a:t>
            </a:r>
            <a:r>
              <a:rPr lang="en-GB" altLang="en-US" sz="3200" dirty="0"/>
              <a:t> </a:t>
            </a:r>
            <a:r>
              <a:rPr lang="en-US" altLang="en-US" sz="3200" dirty="0">
                <a:cs typeface="Arial" panose="020B0604020202020204" pitchFamily="34" charset="0"/>
              </a:rPr>
              <a:t>⅓</a:t>
            </a:r>
            <a:endParaRPr lang="en-GB" altLang="en-US" sz="3200" dirty="0"/>
          </a:p>
          <a:p>
            <a:pPr lvl="1">
              <a:lnSpc>
                <a:spcPct val="90000"/>
              </a:lnSpc>
              <a:buFontTx/>
              <a:buNone/>
            </a:pPr>
            <a:r>
              <a:rPr lang="en-US" altLang="en-US" sz="3200" dirty="0">
                <a:cs typeface="Arial" panose="020B0604020202020204" pitchFamily="34" charset="0"/>
              </a:rPr>
              <a:t>⅓</a:t>
            </a:r>
            <a:r>
              <a:rPr lang="en-GB" altLang="en-US" sz="3200" dirty="0"/>
              <a:t> </a:t>
            </a:r>
            <a:r>
              <a:rPr lang="en-GB" altLang="en-US" dirty="0"/>
              <a:t>+</a:t>
            </a:r>
            <a:r>
              <a:rPr lang="en-GB" altLang="en-US" sz="3200" dirty="0"/>
              <a:t> </a:t>
            </a:r>
            <a:r>
              <a:rPr lang="en-US" altLang="en-US" sz="3200" dirty="0">
                <a:cs typeface="Arial" panose="020B0604020202020204" pitchFamily="34" charset="0"/>
              </a:rPr>
              <a:t>¾</a:t>
            </a:r>
            <a:endParaRPr lang="en-GB" altLang="en-US" sz="3200" dirty="0"/>
          </a:p>
          <a:p>
            <a:pPr lvl="1">
              <a:lnSpc>
                <a:spcPct val="90000"/>
              </a:lnSpc>
              <a:buFontTx/>
              <a:buNone/>
            </a:pPr>
            <a:r>
              <a:rPr lang="en-GB" altLang="en-US" dirty="0"/>
              <a:t>etc… </a:t>
            </a:r>
          </a:p>
          <a:p>
            <a:pPr lvl="1">
              <a:lnSpc>
                <a:spcPct val="90000"/>
              </a:lnSpc>
              <a:buFontTx/>
              <a:buNone/>
            </a:pPr>
            <a:endParaRPr lang="en-US" altLang="en-US" dirty="0"/>
          </a:p>
          <a:p>
            <a:pPr lvl="1">
              <a:lnSpc>
                <a:spcPct val="90000"/>
              </a:lnSpc>
              <a:buFontTx/>
              <a:buNone/>
            </a:pPr>
            <a:endParaRPr lang="en-GB" altLang="en-US" dirty="0"/>
          </a:p>
          <a:p>
            <a:pPr lvl="1">
              <a:lnSpc>
                <a:spcPct val="90000"/>
              </a:lnSpc>
              <a:buFontTx/>
              <a:buNone/>
            </a:pPr>
            <a:endParaRPr lang="en-GB"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DEBD2-B88A-0BB1-3DD5-CDE5A66D12F1}"/>
              </a:ext>
            </a:extLst>
          </p:cNvPr>
          <p:cNvSpPr>
            <a:spLocks noGrp="1"/>
          </p:cNvSpPr>
          <p:nvPr>
            <p:ph type="title"/>
          </p:nvPr>
        </p:nvSpPr>
        <p:spPr>
          <a:xfrm>
            <a:off x="455209" y="485800"/>
            <a:ext cx="5554960" cy="1143000"/>
          </a:xfrm>
        </p:spPr>
        <p:txBody>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
        <p:nvSpPr>
          <p:cNvPr id="3" name="Content Placeholder 2">
            <a:extLst>
              <a:ext uri="{FF2B5EF4-FFF2-40B4-BE49-F238E27FC236}">
                <a16:creationId xmlns:a16="http://schemas.microsoft.com/office/drawing/2014/main" id="{D758BFB9-FD4D-7A66-B75C-BD9652C0397E}"/>
              </a:ext>
            </a:extLst>
          </p:cNvPr>
          <p:cNvSpPr>
            <a:spLocks noGrp="1"/>
          </p:cNvSpPr>
          <p:nvPr>
            <p:ph idx="1"/>
          </p:nvPr>
        </p:nvSpPr>
        <p:spPr>
          <a:xfrm>
            <a:off x="431800" y="1628800"/>
            <a:ext cx="8229600" cy="4525963"/>
          </a:xfrm>
        </p:spPr>
        <p:txBody>
          <a:bodyPr/>
          <a:lstStyle/>
          <a:p>
            <a:pPr marL="0" indent="0">
              <a:buNone/>
            </a:pPr>
            <a:endParaRPr lang="en-US" dirty="0"/>
          </a:p>
          <a:p>
            <a:pPr marL="0" indent="0">
              <a:buNone/>
            </a:pPr>
            <a:endParaRPr lang="en-US" dirty="0"/>
          </a:p>
          <a:p>
            <a:pPr marL="0" indent="0">
              <a:buNone/>
            </a:pPr>
            <a:r>
              <a:rPr lang="en-US" dirty="0"/>
              <a:t>			</a:t>
            </a:r>
            <a:r>
              <a:rPr lang="en-US" sz="4000" dirty="0">
                <a:hlinkClick r:id="rId2"/>
              </a:rPr>
              <a:t>Almost One</a:t>
            </a:r>
            <a:endParaRPr lang="en-US" sz="4000" dirty="0"/>
          </a:p>
        </p:txBody>
      </p:sp>
    </p:spTree>
    <p:extLst>
      <p:ext uri="{BB962C8B-B14F-4D97-AF65-F5344CB8AC3E}">
        <p14:creationId xmlns:p14="http://schemas.microsoft.com/office/powerpoint/2010/main" val="3335779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a:extLst>
              <a:ext uri="{FF2B5EF4-FFF2-40B4-BE49-F238E27FC236}">
                <a16:creationId xmlns:a16="http://schemas.microsoft.com/office/drawing/2014/main" id="{1CBB0BB7-5197-9EA6-D81C-532CBED2A070}"/>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E4797BEF-99D4-3F6F-EC61-9D9209C017AD}"/>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207875" name="Rectangle 3">
            <a:extLst>
              <a:ext uri="{FF2B5EF4-FFF2-40B4-BE49-F238E27FC236}">
                <a16:creationId xmlns:a16="http://schemas.microsoft.com/office/drawing/2014/main" id="{87BEC0D5-A079-99F4-C835-D06D64F348D1}"/>
              </a:ext>
            </a:extLst>
          </p:cNvPr>
          <p:cNvSpPr>
            <a:spLocks noGrp="1" noChangeArrowheads="1"/>
          </p:cNvSpPr>
          <p:nvPr>
            <p:ph type="body" idx="1"/>
          </p:nvPr>
        </p:nvSpPr>
        <p:spPr>
          <a:xfrm>
            <a:off x="468313" y="1844675"/>
            <a:ext cx="7643812" cy="4525963"/>
          </a:xfrm>
        </p:spPr>
        <p:txBody>
          <a:bodyPr/>
          <a:lstStyle/>
          <a:p>
            <a:pPr>
              <a:buFontTx/>
              <a:buNone/>
            </a:pPr>
            <a:r>
              <a:rPr lang="en-GB" altLang="en-US" dirty="0"/>
              <a:t>	</a:t>
            </a:r>
            <a:r>
              <a:rPr lang="en-GB" altLang="en-US" dirty="0" err="1"/>
              <a:t>Encuentra</a:t>
            </a:r>
            <a:r>
              <a:rPr lang="en-GB" altLang="en-US" dirty="0"/>
              <a:t> </a:t>
            </a:r>
            <a:r>
              <a:rPr lang="en-GB" altLang="en-US" dirty="0" err="1"/>
              <a:t>el</a:t>
            </a:r>
            <a:r>
              <a:rPr lang="en-GB" altLang="en-US" dirty="0"/>
              <a:t> </a:t>
            </a:r>
            <a:r>
              <a:rPr lang="en-GB" altLang="en-US" dirty="0" err="1"/>
              <a:t>área</a:t>
            </a:r>
            <a:r>
              <a:rPr lang="en-GB" altLang="en-US" dirty="0"/>
              <a:t> de un </a:t>
            </a:r>
            <a:r>
              <a:rPr lang="en-GB" altLang="en-US" dirty="0" err="1"/>
              <a:t>triángulo</a:t>
            </a:r>
            <a:r>
              <a:rPr lang="en-GB" altLang="en-US" dirty="0"/>
              <a:t> con las </a:t>
            </a:r>
            <a:r>
              <a:rPr lang="en-GB" altLang="en-US" dirty="0" err="1"/>
              <a:t>siguientes</a:t>
            </a:r>
            <a:r>
              <a:rPr lang="en-GB" altLang="en-US" dirty="0"/>
              <a:t> </a:t>
            </a:r>
            <a:r>
              <a:rPr lang="en-GB" altLang="en-US" dirty="0" err="1"/>
              <a:t>dimensiones</a:t>
            </a:r>
            <a:endParaRPr lang="en-GB" altLang="en-US" dirty="0"/>
          </a:p>
          <a:p>
            <a:pPr>
              <a:buFontTx/>
              <a:buNone/>
            </a:pPr>
            <a:endParaRPr lang="en-GB" altLang="en-US" dirty="0"/>
          </a:p>
          <a:p>
            <a:pPr>
              <a:buFontTx/>
              <a:buNone/>
            </a:pPr>
            <a:r>
              <a:rPr lang="en-GB" altLang="en-US" dirty="0"/>
              <a:t>	Base = 4 cm</a:t>
            </a:r>
            <a:br>
              <a:rPr lang="en-GB" altLang="en-US" dirty="0"/>
            </a:br>
            <a:r>
              <a:rPr lang="en-GB" altLang="en-US" dirty="0"/>
              <a:t>Altura = 7 cm</a:t>
            </a:r>
          </a:p>
        </p:txBody>
      </p:sp>
      <p:sp>
        <p:nvSpPr>
          <p:cNvPr id="2" name="TextBox 1">
            <a:extLst>
              <a:ext uri="{FF2B5EF4-FFF2-40B4-BE49-F238E27FC236}">
                <a16:creationId xmlns:a16="http://schemas.microsoft.com/office/drawing/2014/main" id="{06415F6F-79D1-6FD8-0AB9-01E3AA1C1D4E}"/>
              </a:ext>
            </a:extLst>
          </p:cNvPr>
          <p:cNvSpPr txBox="1"/>
          <p:nvPr/>
        </p:nvSpPr>
        <p:spPr>
          <a:xfrm>
            <a:off x="3635896" y="5661248"/>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extLst>
      <p:ext uri="{BB962C8B-B14F-4D97-AF65-F5344CB8AC3E}">
        <p14:creationId xmlns:p14="http://schemas.microsoft.com/office/powerpoint/2010/main" val="295916948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a:extLst>
              <a:ext uri="{FF2B5EF4-FFF2-40B4-BE49-F238E27FC236}">
                <a16:creationId xmlns:a16="http://schemas.microsoft.com/office/drawing/2014/main" id="{CAFEF6A6-B2AB-4D57-4F57-91E02FAE377E}"/>
              </a:ext>
            </a:extLst>
          </p:cNvPr>
          <p:cNvSpPr>
            <a:spLocks noGrp="1" noChangeArrowheads="1"/>
          </p:cNvSpPr>
          <p:nvPr>
            <p:ph type="title"/>
          </p:nvPr>
        </p:nvSpPr>
        <p:spPr/>
        <p:txBody>
          <a:bodyPr/>
          <a:lstStyle/>
          <a:p>
            <a:r>
              <a:rPr lang="en-GB" altLang="en-US" sz="3600">
                <a:hlinkClick r:id="rId3"/>
              </a:rPr>
              <a:t>Isosceles Triangles</a:t>
            </a:r>
            <a:endParaRPr lang="en-GB" altLang="en-US" sz="3600"/>
          </a:p>
        </p:txBody>
      </p:sp>
      <p:sp>
        <p:nvSpPr>
          <p:cNvPr id="209923" name="Rectangle 3">
            <a:extLst>
              <a:ext uri="{FF2B5EF4-FFF2-40B4-BE49-F238E27FC236}">
                <a16:creationId xmlns:a16="http://schemas.microsoft.com/office/drawing/2014/main" id="{421BF3BB-EBF8-1B20-9B50-BFE2139FC6DD}"/>
              </a:ext>
            </a:extLst>
          </p:cNvPr>
          <p:cNvSpPr>
            <a:spLocks noGrp="1" noChangeArrowheads="1"/>
          </p:cNvSpPr>
          <p:nvPr>
            <p:ph type="body" idx="1"/>
          </p:nvPr>
        </p:nvSpPr>
        <p:spPr>
          <a:xfrm>
            <a:off x="468313" y="1916113"/>
            <a:ext cx="8229600" cy="3484562"/>
          </a:xfrm>
        </p:spPr>
        <p:txBody>
          <a:bodyPr/>
          <a:lstStyle/>
          <a:p>
            <a:pPr>
              <a:spcBef>
                <a:spcPct val="40000"/>
              </a:spcBef>
              <a:spcAft>
                <a:spcPct val="20000"/>
              </a:spcAft>
              <a:buFontTx/>
              <a:buNone/>
            </a:pPr>
            <a:r>
              <a:rPr lang="en-GB" altLang="en-US" sz="2800" dirty="0" err="1"/>
              <a:t>Dibuja</a:t>
            </a:r>
            <a:r>
              <a:rPr lang="en-GB" altLang="en-US" sz="2800" dirty="0"/>
              <a:t> </a:t>
            </a:r>
            <a:r>
              <a:rPr lang="en-GB" altLang="en-US" sz="2800" dirty="0" err="1"/>
              <a:t>unos</a:t>
            </a:r>
            <a:r>
              <a:rPr lang="en-GB" altLang="en-US" sz="2800" dirty="0"/>
              <a:t> </a:t>
            </a:r>
            <a:r>
              <a:rPr lang="en-GB" altLang="en-US" sz="2800" dirty="0" err="1"/>
              <a:t>triángulos</a:t>
            </a:r>
            <a:r>
              <a:rPr lang="en-GB" altLang="en-US" sz="2800" dirty="0"/>
              <a:t> </a:t>
            </a:r>
            <a:r>
              <a:rPr lang="en-GB" altLang="en-US" sz="2800" dirty="0" err="1"/>
              <a:t>isósceles</a:t>
            </a:r>
            <a:r>
              <a:rPr lang="en-GB" altLang="en-US" sz="2800" dirty="0"/>
              <a:t> con un </a:t>
            </a:r>
            <a:r>
              <a:rPr lang="en-GB" altLang="en-US" sz="2800" dirty="0" err="1"/>
              <a:t>área</a:t>
            </a:r>
            <a:r>
              <a:rPr lang="en-GB" altLang="en-US" sz="2800" dirty="0"/>
              <a:t> de 9cm² y un </a:t>
            </a:r>
            <a:r>
              <a:rPr lang="en-GB" altLang="en-US" sz="2800" dirty="0" err="1"/>
              <a:t>vértice</a:t>
            </a:r>
            <a:r>
              <a:rPr lang="en-GB" altLang="en-US" sz="2800" dirty="0"/>
              <a:t> </a:t>
            </a:r>
            <a:r>
              <a:rPr lang="en-GB" altLang="en-US" sz="2800" dirty="0" err="1"/>
              <a:t>en</a:t>
            </a:r>
            <a:r>
              <a:rPr lang="en-GB" altLang="en-US" sz="2800" dirty="0"/>
              <a:t> (20,20).</a:t>
            </a:r>
          </a:p>
          <a:p>
            <a:pPr>
              <a:spcBef>
                <a:spcPct val="40000"/>
              </a:spcBef>
              <a:spcAft>
                <a:spcPct val="20000"/>
              </a:spcAft>
              <a:buFontTx/>
              <a:buNone/>
            </a:pPr>
            <a:r>
              <a:rPr lang="en-GB" altLang="en-US" sz="2800" dirty="0"/>
              <a:t>	Si </a:t>
            </a:r>
            <a:r>
              <a:rPr lang="en-GB" altLang="en-US" sz="2800" dirty="0" err="1"/>
              <a:t>todos</a:t>
            </a:r>
            <a:r>
              <a:rPr lang="en-GB" altLang="en-US" sz="2800" dirty="0"/>
              <a:t> </a:t>
            </a:r>
            <a:r>
              <a:rPr lang="en-GB" altLang="en-US" sz="2800" dirty="0" err="1"/>
              <a:t>los</a:t>
            </a:r>
            <a:r>
              <a:rPr lang="en-GB" altLang="en-US" sz="2800" dirty="0"/>
              <a:t> </a:t>
            </a:r>
            <a:r>
              <a:rPr lang="en-GB" altLang="en-US" sz="2800" dirty="0" err="1"/>
              <a:t>vértices</a:t>
            </a:r>
            <a:r>
              <a:rPr lang="en-GB" altLang="en-US" sz="2800" dirty="0"/>
              <a:t> </a:t>
            </a:r>
            <a:r>
              <a:rPr lang="en-GB" altLang="en-US" sz="2800" dirty="0" err="1"/>
              <a:t>tienen</a:t>
            </a:r>
            <a:r>
              <a:rPr lang="en-GB" altLang="en-US" sz="2800" dirty="0"/>
              <a:t> </a:t>
            </a:r>
            <a:r>
              <a:rPr lang="en-GB" altLang="en-US" sz="2800" dirty="0" err="1"/>
              <a:t>coordenadas</a:t>
            </a:r>
            <a:r>
              <a:rPr lang="en-GB" altLang="en-US" sz="2800" dirty="0"/>
              <a:t> de </a:t>
            </a:r>
            <a:r>
              <a:rPr lang="en-GB" altLang="en-US" sz="2800" dirty="0" err="1"/>
              <a:t>números</a:t>
            </a:r>
            <a:r>
              <a:rPr lang="en-GB" altLang="en-US" sz="2800" dirty="0"/>
              <a:t> </a:t>
            </a:r>
            <a:r>
              <a:rPr lang="en-GB" altLang="en-US" sz="2800" dirty="0" err="1"/>
              <a:t>enteros</a:t>
            </a:r>
            <a:r>
              <a:rPr lang="en-GB" altLang="en-US" sz="2800" dirty="0"/>
              <a:t>, ¿</a:t>
            </a:r>
            <a:r>
              <a:rPr lang="en-GB" altLang="en-US" sz="2800" dirty="0" err="1"/>
              <a:t>cuántos</a:t>
            </a:r>
            <a:r>
              <a:rPr lang="en-GB" altLang="en-US" sz="2800" dirty="0"/>
              <a:t> se </a:t>
            </a:r>
            <a:r>
              <a:rPr lang="en-GB" altLang="en-US" sz="2800" dirty="0" err="1"/>
              <a:t>podrían</a:t>
            </a:r>
            <a:r>
              <a:rPr lang="en-GB" altLang="en-US" sz="2800" dirty="0"/>
              <a:t> </a:t>
            </a:r>
            <a:r>
              <a:rPr lang="en-GB" altLang="en-US" sz="2800" dirty="0" err="1"/>
              <a:t>dibujar</a:t>
            </a:r>
            <a:r>
              <a:rPr lang="en-GB" altLang="en-US" sz="2800" dirty="0"/>
              <a:t>?</a:t>
            </a:r>
          </a:p>
          <a:p>
            <a:pPr>
              <a:spcBef>
                <a:spcPct val="40000"/>
              </a:spcBef>
              <a:spcAft>
                <a:spcPct val="20000"/>
              </a:spcAft>
              <a:buFontTx/>
              <a:buNone/>
            </a:pPr>
            <a:r>
              <a:rPr lang="en-GB" altLang="en-US" sz="2800" dirty="0"/>
              <a:t>	¿</a:t>
            </a:r>
            <a:r>
              <a:rPr lang="en-GB" altLang="en-US" sz="2800" dirty="0" err="1"/>
              <a:t>Puedes</a:t>
            </a:r>
            <a:r>
              <a:rPr lang="en-GB" altLang="en-US" sz="2800" dirty="0"/>
              <a:t> </a:t>
            </a:r>
            <a:r>
              <a:rPr lang="en-GB" altLang="en-US" sz="2800" dirty="0" err="1"/>
              <a:t>explicar</a:t>
            </a:r>
            <a:r>
              <a:rPr lang="en-GB" altLang="en-US" sz="2800" dirty="0"/>
              <a:t> </a:t>
            </a:r>
            <a:r>
              <a:rPr lang="en-GB" altLang="en-US" sz="2800" dirty="0" err="1"/>
              <a:t>cómo</a:t>
            </a:r>
            <a:r>
              <a:rPr lang="en-GB" altLang="en-US" sz="2800" dirty="0"/>
              <a:t> sabes que </a:t>
            </a:r>
            <a:r>
              <a:rPr lang="en-GB" altLang="en-US" sz="2800" dirty="0" err="1"/>
              <a:t>los</a:t>
            </a:r>
            <a:r>
              <a:rPr lang="en-GB" altLang="en-US" sz="2800" dirty="0"/>
              <a:t> has </a:t>
            </a:r>
            <a:r>
              <a:rPr lang="en-GB" altLang="en-US" sz="2800" dirty="0" err="1"/>
              <a:t>encontrado</a:t>
            </a:r>
            <a:r>
              <a:rPr lang="en-GB" altLang="en-US" sz="2800" dirty="0"/>
              <a:t> </a:t>
            </a:r>
            <a:r>
              <a:rPr lang="en-GB" altLang="en-US" sz="2800" dirty="0" err="1"/>
              <a:t>todos</a:t>
            </a:r>
            <a:r>
              <a:rPr lang="en-GB" altLang="en-US" sz="2800" dirty="0"/>
              <a:t>? </a:t>
            </a:r>
          </a:p>
        </p:txBody>
      </p:sp>
    </p:spTree>
    <p:extLst>
      <p:ext uri="{BB962C8B-B14F-4D97-AF65-F5344CB8AC3E}">
        <p14:creationId xmlns:p14="http://schemas.microsoft.com/office/powerpoint/2010/main" val="196301634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a:extLst>
              <a:ext uri="{FF2B5EF4-FFF2-40B4-BE49-F238E27FC236}">
                <a16:creationId xmlns:a16="http://schemas.microsoft.com/office/drawing/2014/main" id="{2FFA691C-5E9F-4B87-62F3-3CC96112A77D}"/>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322563" name="Rectangle 3">
            <a:extLst>
              <a:ext uri="{FF2B5EF4-FFF2-40B4-BE49-F238E27FC236}">
                <a16:creationId xmlns:a16="http://schemas.microsoft.com/office/drawing/2014/main" id="{05CEF667-505C-3CCC-C467-69E58627EBEC}"/>
              </a:ext>
            </a:extLst>
          </p:cNvPr>
          <p:cNvSpPr>
            <a:spLocks noGrp="1" noChangeArrowheads="1"/>
          </p:cNvSpPr>
          <p:nvPr>
            <p:ph type="body" idx="1"/>
          </p:nvPr>
        </p:nvSpPr>
        <p:spPr>
          <a:xfrm>
            <a:off x="470148" y="846138"/>
            <a:ext cx="8229600" cy="4641850"/>
          </a:xfrm>
        </p:spPr>
        <p:txBody>
          <a:bodyPr/>
          <a:lstStyle/>
          <a:p>
            <a:pPr>
              <a:buFontTx/>
              <a:buNone/>
            </a:pPr>
            <a:r>
              <a:rPr lang="en-US" altLang="en-US" sz="2800" dirty="0"/>
              <a:t>	</a:t>
            </a:r>
            <a:br>
              <a:rPr lang="en-US" altLang="en-US" sz="2800" dirty="0"/>
            </a:br>
            <a:br>
              <a:rPr lang="en-US" altLang="en-US" sz="2800" dirty="0"/>
            </a:br>
            <a:r>
              <a:rPr lang="en-US" altLang="en-US" sz="2800" dirty="0"/>
              <a:t>5x7 		12x16 		24x42 …</a:t>
            </a:r>
            <a:endParaRPr lang="en-GB" altLang="en-US" sz="2800" dirty="0"/>
          </a:p>
          <a:p>
            <a:pPr>
              <a:buFontTx/>
              <a:buNone/>
            </a:pPr>
            <a:br>
              <a:rPr lang="en-US" altLang="en-US" sz="2800" dirty="0"/>
            </a:br>
            <a:br>
              <a:rPr lang="en-US" altLang="en-US" sz="1800" dirty="0"/>
            </a:br>
            <a:endParaRPr lang="en-GB" altLang="en-US" sz="1800" dirty="0"/>
          </a:p>
          <a:p>
            <a:pPr>
              <a:buFontTx/>
              <a:buNone/>
            </a:pPr>
            <a:r>
              <a:rPr lang="en-GB" altLang="en-US" sz="2800" dirty="0" err="1"/>
              <a:t>Multiplica</a:t>
            </a:r>
            <a:r>
              <a:rPr lang="en-GB" altLang="en-US" sz="2800" dirty="0"/>
              <a:t> </a:t>
            </a:r>
            <a:r>
              <a:rPr lang="en-GB" altLang="en-US" sz="2800" dirty="0" err="1"/>
              <a:t>cada</a:t>
            </a:r>
            <a:r>
              <a:rPr lang="en-GB" altLang="en-US" sz="2800" dirty="0"/>
              <a:t> </a:t>
            </a:r>
            <a:r>
              <a:rPr lang="en-GB" altLang="en-US" sz="2800" dirty="0" err="1"/>
              <a:t>una</a:t>
            </a:r>
            <a:r>
              <a:rPr lang="en-GB" altLang="en-US" sz="2800" dirty="0"/>
              <a:t> de </a:t>
            </a:r>
            <a:r>
              <a:rPr lang="en-GB" altLang="en-US" sz="2800" dirty="0" err="1"/>
              <a:t>estas</a:t>
            </a:r>
            <a:r>
              <a:rPr lang="en-GB" altLang="en-US" sz="2800" dirty="0"/>
              <a:t> </a:t>
            </a:r>
            <a:r>
              <a:rPr lang="en-GB" altLang="en-US" sz="2800" dirty="0" err="1"/>
              <a:t>expresiones</a:t>
            </a:r>
            <a:r>
              <a:rPr lang="en-GB" altLang="en-US" sz="2800" dirty="0"/>
              <a:t>:</a:t>
            </a:r>
            <a:br>
              <a:rPr lang="en-GB" altLang="en-US" sz="2800" dirty="0"/>
            </a:br>
            <a:endParaRPr lang="en-GB" altLang="en-US" sz="2800" dirty="0"/>
          </a:p>
          <a:p>
            <a:pPr lvl="1">
              <a:buFontTx/>
              <a:buNone/>
            </a:pPr>
            <a:r>
              <a:rPr lang="en-GB" altLang="en-US" sz="2400" dirty="0"/>
              <a:t>(x + 1) (y + 1)</a:t>
            </a:r>
          </a:p>
          <a:p>
            <a:pPr lvl="1">
              <a:buFontTx/>
              <a:buNone/>
            </a:pPr>
            <a:r>
              <a:rPr lang="en-GB" altLang="en-US" sz="2400" dirty="0"/>
              <a:t>(x + 2) (y + 2)</a:t>
            </a:r>
          </a:p>
          <a:p>
            <a:pPr lvl="1">
              <a:buFontTx/>
              <a:buNone/>
            </a:pPr>
            <a:endParaRPr lang="en-GB" altLang="en-US" sz="2400" dirty="0">
              <a:solidFill>
                <a:srgbClr val="0033CC"/>
              </a:solidFill>
            </a:endParaRPr>
          </a:p>
        </p:txBody>
      </p:sp>
      <p:sp>
        <p:nvSpPr>
          <p:cNvPr id="2" name="TextBox 1">
            <a:extLst>
              <a:ext uri="{FF2B5EF4-FFF2-40B4-BE49-F238E27FC236}">
                <a16:creationId xmlns:a16="http://schemas.microsoft.com/office/drawing/2014/main" id="{4C0BA1D8-904C-3153-3854-C8E579ACB0EA}"/>
              </a:ext>
            </a:extLst>
          </p:cNvPr>
          <p:cNvSpPr txBox="1"/>
          <p:nvPr/>
        </p:nvSpPr>
        <p:spPr>
          <a:xfrm>
            <a:off x="3779912" y="5767100"/>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a:extLst>
              <a:ext uri="{FF2B5EF4-FFF2-40B4-BE49-F238E27FC236}">
                <a16:creationId xmlns:a16="http://schemas.microsoft.com/office/drawing/2014/main" id="{2BE5E182-39DA-FF55-40E3-EDE87562F8BF}"/>
              </a:ext>
            </a:extLst>
          </p:cNvPr>
          <p:cNvSpPr>
            <a:spLocks noGrp="1" noChangeArrowheads="1"/>
          </p:cNvSpPr>
          <p:nvPr>
            <p:ph type="title"/>
          </p:nvPr>
        </p:nvSpPr>
        <p:spPr>
          <a:xfrm>
            <a:off x="468313" y="549275"/>
            <a:ext cx="8229600" cy="777875"/>
          </a:xfrm>
        </p:spPr>
        <p:txBody>
          <a:bodyPr/>
          <a:lstStyle/>
          <a:p>
            <a:r>
              <a:rPr lang="en-GB" altLang="en-US" sz="3200">
                <a:hlinkClick r:id="rId3"/>
              </a:rPr>
              <a:t>Pair Products</a:t>
            </a:r>
            <a:endParaRPr lang="en-GB" altLang="en-US" sz="3200"/>
          </a:p>
        </p:txBody>
      </p:sp>
      <p:sp>
        <p:nvSpPr>
          <p:cNvPr id="324611" name="Rectangle 3">
            <a:extLst>
              <a:ext uri="{FF2B5EF4-FFF2-40B4-BE49-F238E27FC236}">
                <a16:creationId xmlns:a16="http://schemas.microsoft.com/office/drawing/2014/main" id="{DD7A6618-C4F0-466E-4833-46AA64DA48CC}"/>
              </a:ext>
            </a:extLst>
          </p:cNvPr>
          <p:cNvSpPr>
            <a:spLocks noGrp="1" noChangeArrowheads="1"/>
          </p:cNvSpPr>
          <p:nvPr>
            <p:ph type="body" idx="1"/>
          </p:nvPr>
        </p:nvSpPr>
        <p:spPr>
          <a:xfrm>
            <a:off x="323850" y="1557338"/>
            <a:ext cx="8686800" cy="4751387"/>
          </a:xfrm>
        </p:spPr>
        <p:txBody>
          <a:bodyPr/>
          <a:lstStyle/>
          <a:p>
            <a:pPr>
              <a:lnSpc>
                <a:spcPct val="90000"/>
              </a:lnSpc>
              <a:buFontTx/>
              <a:buNone/>
            </a:pPr>
            <a:r>
              <a:rPr lang="en-GB" altLang="en-US" sz="2000" dirty="0" err="1"/>
              <a:t>Elige</a:t>
            </a:r>
            <a:r>
              <a:rPr lang="en-GB" altLang="en-US" sz="2000" dirty="0"/>
              <a:t> cuatro </a:t>
            </a:r>
            <a:r>
              <a:rPr lang="en-GB" altLang="en-US" sz="2000" dirty="0" err="1"/>
              <a:t>números</a:t>
            </a:r>
            <a:r>
              <a:rPr lang="en-GB" altLang="en-US" sz="2000" dirty="0"/>
              <a:t> </a:t>
            </a:r>
            <a:r>
              <a:rPr lang="en-GB" altLang="en-US" sz="2000" dirty="0" err="1"/>
              <a:t>enteros</a:t>
            </a:r>
            <a:r>
              <a:rPr lang="en-GB" altLang="en-US" sz="2000" dirty="0"/>
              <a:t> </a:t>
            </a:r>
            <a:r>
              <a:rPr lang="en-GB" altLang="en-US" sz="2000" dirty="0" err="1"/>
              <a:t>consecutivos</a:t>
            </a:r>
            <a:r>
              <a:rPr lang="en-GB" altLang="en-US" sz="2000" dirty="0"/>
              <a:t>, </a:t>
            </a:r>
            <a:r>
              <a:rPr lang="en-GB" altLang="en-US" sz="2000" dirty="0" err="1"/>
              <a:t>por</a:t>
            </a:r>
            <a:r>
              <a:rPr lang="en-GB" altLang="en-US" sz="2000" dirty="0"/>
              <a:t> </a:t>
            </a:r>
            <a:r>
              <a:rPr lang="en-GB" altLang="en-US" sz="2000" dirty="0" err="1"/>
              <a:t>ejemplo</a:t>
            </a:r>
            <a:r>
              <a:rPr lang="en-GB" altLang="en-US" sz="2000" dirty="0"/>
              <a:t>, 4, 5, 6 y 7.</a:t>
            </a:r>
          </a:p>
          <a:p>
            <a:pPr>
              <a:lnSpc>
                <a:spcPct val="90000"/>
              </a:lnSpc>
              <a:buFontTx/>
              <a:buNone/>
            </a:pPr>
            <a:r>
              <a:rPr lang="en-GB" altLang="en-US" sz="2000" dirty="0" err="1"/>
              <a:t>Multiplica</a:t>
            </a:r>
            <a:r>
              <a:rPr lang="en-GB" altLang="en-US" sz="2000" dirty="0"/>
              <a:t> </a:t>
            </a:r>
            <a:r>
              <a:rPr lang="en-GB" altLang="en-US" sz="2000" dirty="0" err="1"/>
              <a:t>el</a:t>
            </a:r>
            <a:r>
              <a:rPr lang="en-GB" altLang="en-US" sz="2000" dirty="0"/>
              <a:t> primero y </a:t>
            </a:r>
            <a:r>
              <a:rPr lang="en-GB" altLang="en-US" sz="2000" dirty="0" err="1"/>
              <a:t>el</a:t>
            </a:r>
            <a:r>
              <a:rPr lang="en-GB" altLang="en-US" sz="2000" dirty="0"/>
              <a:t> </a:t>
            </a:r>
            <a:r>
              <a:rPr lang="en-GB" altLang="en-US" sz="2000" dirty="0" err="1"/>
              <a:t>último</a:t>
            </a:r>
            <a:r>
              <a:rPr lang="en-GB" altLang="en-US" sz="2000" dirty="0"/>
              <a:t> </a:t>
            </a:r>
            <a:r>
              <a:rPr lang="en-GB" altLang="en-US" sz="2000" dirty="0" err="1"/>
              <a:t>número</a:t>
            </a:r>
            <a:r>
              <a:rPr lang="en-GB" altLang="en-US" sz="2000" dirty="0"/>
              <a:t>.</a:t>
            </a:r>
          </a:p>
          <a:p>
            <a:pPr>
              <a:lnSpc>
                <a:spcPct val="90000"/>
              </a:lnSpc>
              <a:buFontTx/>
              <a:buNone/>
            </a:pPr>
            <a:r>
              <a:rPr lang="en-GB" altLang="en-US" sz="2000" dirty="0" err="1"/>
              <a:t>Multiplica</a:t>
            </a:r>
            <a:r>
              <a:rPr lang="en-GB" altLang="en-US" sz="2000" dirty="0"/>
              <a:t> </a:t>
            </a:r>
            <a:r>
              <a:rPr lang="en-GB" altLang="en-US" sz="2000" dirty="0" err="1"/>
              <a:t>el</a:t>
            </a:r>
            <a:r>
              <a:rPr lang="en-GB" altLang="en-US" sz="2000" dirty="0"/>
              <a:t> par del medio.</a:t>
            </a:r>
            <a:br>
              <a:rPr lang="en-GB" altLang="en-US" sz="2000" dirty="0"/>
            </a:br>
            <a:endParaRPr lang="en-GB" altLang="en-US" sz="2000" dirty="0"/>
          </a:p>
          <a:p>
            <a:pPr>
              <a:lnSpc>
                <a:spcPct val="90000"/>
              </a:lnSpc>
              <a:buFontTx/>
              <a:buNone/>
            </a:pPr>
            <a:r>
              <a:rPr lang="en-GB" altLang="en-US" sz="2000" dirty="0" err="1"/>
              <a:t>Escoge</a:t>
            </a:r>
            <a:r>
              <a:rPr lang="en-GB" altLang="en-US" sz="2000" dirty="0"/>
              <a:t> </a:t>
            </a:r>
            <a:r>
              <a:rPr lang="en-GB" altLang="en-US" sz="2000" dirty="0" err="1"/>
              <a:t>diferentes</a:t>
            </a:r>
            <a:r>
              <a:rPr lang="en-GB" altLang="en-US" sz="2000" dirty="0"/>
              <a:t> conjuntos de cuatro </a:t>
            </a:r>
            <a:r>
              <a:rPr lang="en-GB" altLang="en-US" sz="2000" dirty="0" err="1"/>
              <a:t>números</a:t>
            </a:r>
            <a:r>
              <a:rPr lang="en-GB" altLang="en-US" sz="2000" dirty="0"/>
              <a:t> </a:t>
            </a:r>
            <a:r>
              <a:rPr lang="en-GB" altLang="en-US" sz="2000" dirty="0" err="1"/>
              <a:t>enteros</a:t>
            </a:r>
            <a:r>
              <a:rPr lang="en-GB" altLang="en-US" sz="2000" dirty="0"/>
              <a:t> </a:t>
            </a:r>
            <a:r>
              <a:rPr lang="en-GB" altLang="en-US" sz="2000" dirty="0" err="1"/>
              <a:t>consecutivos</a:t>
            </a:r>
            <a:r>
              <a:rPr lang="en-GB" altLang="en-US" sz="2000" dirty="0"/>
              <a:t>.</a:t>
            </a:r>
          </a:p>
          <a:p>
            <a:pPr>
              <a:lnSpc>
                <a:spcPct val="90000"/>
              </a:lnSpc>
              <a:buFontTx/>
              <a:buNone/>
            </a:pPr>
            <a:r>
              <a:rPr lang="en-GB" altLang="en-US" sz="2000" dirty="0"/>
              <a:t>¿</a:t>
            </a:r>
            <a:r>
              <a:rPr lang="en-GB" altLang="en-US" sz="2000" dirty="0" err="1"/>
              <a:t>Qué</a:t>
            </a:r>
            <a:r>
              <a:rPr lang="en-GB" altLang="en-US" sz="2000" dirty="0"/>
              <a:t> </a:t>
            </a:r>
            <a:r>
              <a:rPr lang="en-GB" altLang="en-US" sz="2000" dirty="0" err="1"/>
              <a:t>observas</a:t>
            </a:r>
            <a:r>
              <a:rPr lang="en-GB" altLang="en-US" sz="2000" dirty="0"/>
              <a:t>?</a:t>
            </a:r>
          </a:p>
          <a:p>
            <a:pPr>
              <a:lnSpc>
                <a:spcPct val="90000"/>
              </a:lnSpc>
              <a:buFontTx/>
              <a:buNone/>
            </a:pPr>
            <a:endParaRPr lang="en-GB" altLang="en-US" sz="2000" dirty="0"/>
          </a:p>
          <a:p>
            <a:pPr>
              <a:lnSpc>
                <a:spcPct val="90000"/>
              </a:lnSpc>
              <a:buFontTx/>
              <a:buNone/>
            </a:pPr>
            <a:endParaRPr lang="en-GB" altLang="en-US" sz="2000" dirty="0"/>
          </a:p>
          <a:p>
            <a:pPr>
              <a:lnSpc>
                <a:spcPct val="90000"/>
              </a:lnSpc>
              <a:buFontTx/>
              <a:buNone/>
            </a:pPr>
            <a:r>
              <a:rPr lang="en-GB" altLang="en-US" sz="2000" dirty="0"/>
              <a:t>¿</a:t>
            </a:r>
            <a:r>
              <a:rPr lang="en-GB" altLang="en-US" sz="2000" dirty="0" err="1"/>
              <a:t>Qué</a:t>
            </a:r>
            <a:r>
              <a:rPr lang="en-GB" altLang="en-US" sz="2000" dirty="0"/>
              <a:t> </a:t>
            </a:r>
            <a:r>
              <a:rPr lang="en-GB" altLang="en-US" sz="2000" dirty="0" err="1"/>
              <a:t>ocurre</a:t>
            </a:r>
            <a:r>
              <a:rPr lang="en-GB" altLang="en-US" sz="2000" dirty="0"/>
              <a:t> </a:t>
            </a:r>
            <a:r>
              <a:rPr lang="en-GB" altLang="en-US" sz="2000" dirty="0" err="1"/>
              <a:t>cuando</a:t>
            </a:r>
            <a:r>
              <a:rPr lang="en-GB" altLang="en-US" sz="2000" dirty="0"/>
              <a:t> </a:t>
            </a:r>
            <a:r>
              <a:rPr lang="en-GB" altLang="en-US" sz="2000" dirty="0" err="1"/>
              <a:t>tomas</a:t>
            </a:r>
            <a:r>
              <a:rPr lang="en-GB" altLang="en-US" sz="2000" dirty="0"/>
              <a:t> 5, 6, 7, ... n </a:t>
            </a:r>
            <a:r>
              <a:rPr lang="en-GB" altLang="en-US" sz="2000" dirty="0" err="1"/>
              <a:t>números</a:t>
            </a:r>
            <a:r>
              <a:rPr lang="en-GB" altLang="en-US" sz="2000" dirty="0"/>
              <a:t> </a:t>
            </a:r>
            <a:r>
              <a:rPr lang="en-GB" altLang="en-US" sz="2000" dirty="0" err="1"/>
              <a:t>enteros</a:t>
            </a:r>
            <a:r>
              <a:rPr lang="en-GB" altLang="en-US" sz="2000" dirty="0"/>
              <a:t> </a:t>
            </a:r>
            <a:r>
              <a:rPr lang="en-GB" altLang="en-US" sz="2000" dirty="0" err="1"/>
              <a:t>consecutivos</a:t>
            </a:r>
            <a:r>
              <a:rPr lang="en-GB" altLang="en-US" sz="2000" dirty="0"/>
              <a:t> y</a:t>
            </a:r>
          </a:p>
          <a:p>
            <a:pPr>
              <a:lnSpc>
                <a:spcPct val="90000"/>
              </a:lnSpc>
              <a:buFontTx/>
              <a:buNone/>
            </a:pPr>
            <a:r>
              <a:rPr lang="en-GB" altLang="en-US" sz="2000" dirty="0" err="1"/>
              <a:t>comparas</a:t>
            </a:r>
            <a:r>
              <a:rPr lang="en-GB" altLang="en-US" sz="2000" dirty="0"/>
              <a:t> </a:t>
            </a:r>
            <a:r>
              <a:rPr lang="en-GB" altLang="en-US" sz="2000" dirty="0" err="1"/>
              <a:t>el</a:t>
            </a:r>
            <a:r>
              <a:rPr lang="en-GB" altLang="en-US" sz="2000" dirty="0"/>
              <a:t> </a:t>
            </a:r>
            <a:r>
              <a:rPr lang="en-GB" altLang="en-US" sz="2000" dirty="0" err="1"/>
              <a:t>producto</a:t>
            </a:r>
            <a:r>
              <a:rPr lang="en-GB" altLang="en-US" sz="2000" dirty="0"/>
              <a:t> del primero y </a:t>
            </a:r>
            <a:r>
              <a:rPr lang="en-GB" altLang="en-US" sz="2000" dirty="0" err="1"/>
              <a:t>el</a:t>
            </a:r>
            <a:r>
              <a:rPr lang="en-GB" altLang="en-US" sz="2000" dirty="0"/>
              <a:t> </a:t>
            </a:r>
            <a:r>
              <a:rPr lang="en-GB" altLang="en-US" sz="2000" dirty="0" err="1"/>
              <a:t>último</a:t>
            </a:r>
            <a:r>
              <a:rPr lang="en-GB" altLang="en-US" sz="2000" dirty="0"/>
              <a:t> </a:t>
            </a:r>
            <a:r>
              <a:rPr lang="en-GB" altLang="en-US" sz="2000" dirty="0" err="1"/>
              <a:t>número</a:t>
            </a:r>
            <a:r>
              <a:rPr lang="en-GB" altLang="en-US" sz="2000" dirty="0"/>
              <a:t> con </a:t>
            </a:r>
            <a:r>
              <a:rPr lang="en-GB" altLang="en-US" sz="2000" dirty="0" err="1"/>
              <a:t>el</a:t>
            </a:r>
            <a:r>
              <a:rPr lang="en-GB" altLang="en-US" sz="2000" dirty="0"/>
              <a:t> </a:t>
            </a:r>
            <a:r>
              <a:rPr lang="en-GB" altLang="en-US" sz="2000" dirty="0" err="1"/>
              <a:t>producto</a:t>
            </a:r>
            <a:r>
              <a:rPr lang="en-GB" altLang="en-US" sz="2000" dirty="0"/>
              <a:t> del</a:t>
            </a:r>
          </a:p>
          <a:p>
            <a:pPr>
              <a:lnSpc>
                <a:spcPct val="90000"/>
              </a:lnSpc>
              <a:buFontTx/>
              <a:buNone/>
            </a:pPr>
            <a:r>
              <a:rPr lang="en-GB" altLang="en-US" sz="2000" dirty="0" err="1"/>
              <a:t>segundo</a:t>
            </a:r>
            <a:r>
              <a:rPr lang="en-GB" altLang="en-US" sz="2000" dirty="0"/>
              <a:t> y </a:t>
            </a:r>
            <a:r>
              <a:rPr lang="en-GB" altLang="en-US" sz="2000" dirty="0" err="1"/>
              <a:t>penúltimo</a:t>
            </a:r>
            <a:r>
              <a:rPr lang="en-GB" altLang="en-US" sz="2000" dirty="0"/>
              <a:t> </a:t>
            </a:r>
            <a:r>
              <a:rPr lang="en-GB" altLang="en-US" sz="2000" dirty="0" err="1"/>
              <a:t>número</a:t>
            </a:r>
            <a:r>
              <a:rPr lang="en-GB" altLang="en-US" sz="2000" dirty="0"/>
              <a:t>? </a:t>
            </a:r>
          </a:p>
          <a:p>
            <a:pPr>
              <a:lnSpc>
                <a:spcPct val="90000"/>
              </a:lnSpc>
              <a:buFontTx/>
              <a:buNone/>
            </a:pPr>
            <a:endParaRPr lang="en-GB" altLang="en-US" sz="2000" dirty="0"/>
          </a:p>
          <a:p>
            <a:pPr>
              <a:lnSpc>
                <a:spcPct val="90000"/>
              </a:lnSpc>
              <a:buFontTx/>
              <a:buNone/>
            </a:pPr>
            <a:r>
              <a:rPr lang="en-GB" altLang="en-US" sz="2000" dirty="0" err="1"/>
              <a:t>Explica</a:t>
            </a:r>
            <a:r>
              <a:rPr lang="en-GB" altLang="en-US" sz="2000" dirty="0"/>
              <a:t> </a:t>
            </a:r>
            <a:r>
              <a:rPr lang="en-GB" altLang="en-US" sz="2000" dirty="0" err="1"/>
              <a:t>tus</a:t>
            </a:r>
            <a:r>
              <a:rPr lang="en-GB" altLang="en-US" sz="2000" dirty="0"/>
              <a:t> </a:t>
            </a:r>
            <a:r>
              <a:rPr lang="en-GB" altLang="en-US" sz="2000" dirty="0" err="1"/>
              <a:t>conclusiones</a:t>
            </a:r>
            <a:r>
              <a:rPr lang="en-GB" altLang="en-US" sz="2000" dirty="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a:extLst>
              <a:ext uri="{FF2B5EF4-FFF2-40B4-BE49-F238E27FC236}">
                <a16:creationId xmlns:a16="http://schemas.microsoft.com/office/drawing/2014/main" id="{D3D7E10C-5681-3852-97DF-C0CDC22B2318}"/>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91FED-4AD2-445B-44AC-EC275CFE9E55}"/>
              </a:ext>
            </a:extLst>
          </p:cNvPr>
          <p:cNvSpPr>
            <a:spLocks noGrp="1"/>
          </p:cNvSpPr>
          <p:nvPr>
            <p:ph type="title"/>
          </p:nvPr>
        </p:nvSpPr>
        <p:spPr/>
        <p:txBody>
          <a:bodyPr/>
          <a:lstStyle/>
          <a:p>
            <a:r>
              <a:rPr lang="en-US" altLang="en-US" sz="3600" b="0" dirty="0">
                <a:solidFill>
                  <a:schemeClr val="accent2"/>
                </a:solidFill>
              </a:rPr>
              <a:t>Para </a:t>
            </a:r>
            <a:r>
              <a:rPr lang="en-US" altLang="en-US" sz="3600" b="0" dirty="0" err="1">
                <a:solidFill>
                  <a:schemeClr val="accent2"/>
                </a:solidFill>
              </a:rPr>
              <a:t>funcionar</a:t>
            </a:r>
            <a:r>
              <a:rPr lang="en-US" altLang="en-US" sz="3600" b="0" dirty="0">
                <a:solidFill>
                  <a:schemeClr val="accent2"/>
                </a:solidFill>
              </a:rPr>
              <a:t> </a:t>
            </a:r>
            <a:r>
              <a:rPr lang="en-US" altLang="en-US" sz="3600" b="0" dirty="0" err="1">
                <a:solidFill>
                  <a:schemeClr val="accent2"/>
                </a:solidFill>
              </a:rPr>
              <a:t>matem</a:t>
            </a:r>
            <a:r>
              <a:rPr lang="en-US" altLang="en-US" sz="3600" b="0" dirty="0" err="1">
                <a:solidFill>
                  <a:srgbClr val="333399"/>
                </a:solidFill>
              </a:rPr>
              <a:t>á</a:t>
            </a:r>
            <a:r>
              <a:rPr lang="en-US" altLang="en-US" sz="3600" b="0" dirty="0" err="1">
                <a:solidFill>
                  <a:schemeClr val="accent2"/>
                </a:solidFill>
              </a:rPr>
              <a:t>ticamente</a:t>
            </a:r>
            <a:r>
              <a:rPr lang="en-US" altLang="en-US" sz="3600" dirty="0">
                <a:solidFill>
                  <a:schemeClr val="accent2"/>
                </a:solidFill>
              </a:rPr>
              <a:t>…</a:t>
            </a:r>
            <a:endParaRPr lang="en-US" sz="3600" dirty="0"/>
          </a:p>
        </p:txBody>
      </p:sp>
      <p:pic>
        <p:nvPicPr>
          <p:cNvPr id="4" name="Picture 4">
            <a:extLst>
              <a:ext uri="{FF2B5EF4-FFF2-40B4-BE49-F238E27FC236}">
                <a16:creationId xmlns:a16="http://schemas.microsoft.com/office/drawing/2014/main" id="{956A9712-69EB-5031-D188-A45399696D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677654" y="1527807"/>
            <a:ext cx="3894346" cy="5055555"/>
          </a:xfrm>
          <a:prstGeom prst="rect">
            <a:avLst/>
          </a:prstGeom>
        </p:spPr>
      </p:pic>
      <p:sp>
        <p:nvSpPr>
          <p:cNvPr id="5" name="TextBox 4">
            <a:extLst>
              <a:ext uri="{FF2B5EF4-FFF2-40B4-BE49-F238E27FC236}">
                <a16:creationId xmlns:a16="http://schemas.microsoft.com/office/drawing/2014/main" id="{74F9F166-C5D6-7C71-42BE-D02500FF8069}"/>
              </a:ext>
            </a:extLst>
          </p:cNvPr>
          <p:cNvSpPr txBox="1"/>
          <p:nvPr/>
        </p:nvSpPr>
        <p:spPr>
          <a:xfrm>
            <a:off x="4886978" y="2276872"/>
            <a:ext cx="4189930" cy="3970318"/>
          </a:xfrm>
          <a:prstGeom prst="rect">
            <a:avLst/>
          </a:prstGeom>
          <a:noFill/>
        </p:spPr>
        <p:txBody>
          <a:bodyPr wrap="none" rtlCol="0">
            <a:spAutoFit/>
          </a:bodyPr>
          <a:lstStyle/>
          <a:p>
            <a:pPr>
              <a:lnSpc>
                <a:spcPct val="150000"/>
              </a:lnSpc>
            </a:pPr>
            <a:r>
              <a:rPr lang="en-GB" altLang="en-US" sz="2400" u="none" dirty="0">
                <a:solidFill>
                  <a:srgbClr val="333399"/>
                </a:solidFill>
                <a:latin typeface="Verdana" panose="020B0604030504040204" pitchFamily="34" charset="0"/>
              </a:rPr>
              <a:t>… es </a:t>
            </a:r>
            <a:r>
              <a:rPr lang="en-GB" altLang="en-US" sz="2400" u="none" dirty="0" err="1">
                <a:solidFill>
                  <a:srgbClr val="333399"/>
                </a:solidFill>
                <a:latin typeface="Verdana" panose="020B0604030504040204" pitchFamily="34" charset="0"/>
              </a:rPr>
              <a:t>necesario</a:t>
            </a:r>
            <a:br>
              <a:rPr lang="en-GB" altLang="en-US" sz="2400" u="none" dirty="0">
                <a:solidFill>
                  <a:srgbClr val="333399"/>
                </a:solidFill>
                <a:latin typeface="Verdana" panose="020B0604030504040204" pitchFamily="34" charset="0"/>
              </a:rPr>
            </a:br>
            <a:br>
              <a:rPr lang="en-GB" altLang="en-US" sz="800" u="none" dirty="0">
                <a:solidFill>
                  <a:srgbClr val="333399"/>
                </a:solidFill>
                <a:latin typeface="Verdana" panose="020B0604030504040204" pitchFamily="34" charset="0"/>
              </a:rPr>
            </a:br>
            <a:r>
              <a:rPr lang="en-GB" altLang="en-US" sz="2400" u="none" dirty="0" err="1">
                <a:solidFill>
                  <a:srgbClr val="333399"/>
                </a:solidFill>
                <a:latin typeface="Verdana" panose="020B0604030504040204" pitchFamily="34" charset="0"/>
              </a:rPr>
              <a:t>Entender</a:t>
            </a:r>
            <a:r>
              <a:rPr lang="en-GB" altLang="en-US" sz="2400" u="none" dirty="0">
                <a:solidFill>
                  <a:srgbClr val="333399"/>
                </a:solidFill>
                <a:latin typeface="Verdana" panose="020B0604030504040204" pitchFamily="34" charset="0"/>
              </a:rPr>
              <a:t> </a:t>
            </a:r>
            <a:r>
              <a:rPr lang="en-GB" altLang="en-US" sz="2400" u="none" dirty="0" err="1">
                <a:solidFill>
                  <a:srgbClr val="333399"/>
                </a:solidFill>
                <a:latin typeface="Verdana" panose="020B0604030504040204" pitchFamily="34" charset="0"/>
              </a:rPr>
              <a:t>conceptos</a:t>
            </a:r>
            <a:endParaRPr lang="en-GB" altLang="en-US" sz="2400" u="none" dirty="0">
              <a:solidFill>
                <a:srgbClr val="333399"/>
              </a:solidFill>
              <a:latin typeface="Verdana" panose="020B0604030504040204" pitchFamily="34" charset="0"/>
            </a:endParaRPr>
          </a:p>
          <a:p>
            <a:pPr>
              <a:lnSpc>
                <a:spcPct val="150000"/>
              </a:lnSpc>
            </a:pPr>
            <a:r>
              <a:rPr lang="en-US" altLang="en-US" sz="2400" u="none" dirty="0" err="1">
                <a:solidFill>
                  <a:srgbClr val="333399"/>
                </a:solidFill>
              </a:rPr>
              <a:t>Ejecutar</a:t>
            </a:r>
            <a:r>
              <a:rPr lang="en-US" altLang="en-US" sz="2400" u="none" dirty="0">
                <a:solidFill>
                  <a:srgbClr val="333399"/>
                </a:solidFill>
              </a:rPr>
              <a:t> </a:t>
            </a:r>
            <a:r>
              <a:rPr lang="en-US" altLang="en-US" sz="2400" u="none" dirty="0" err="1">
                <a:solidFill>
                  <a:srgbClr val="333399"/>
                </a:solidFill>
              </a:rPr>
              <a:t>algoritmos</a:t>
            </a:r>
            <a:endParaRPr lang="en-GB" altLang="en-US" sz="2400" u="none" dirty="0">
              <a:solidFill>
                <a:srgbClr val="333399"/>
              </a:solidFill>
              <a:latin typeface="Verdana" panose="020B0604030504040204" pitchFamily="34" charset="0"/>
            </a:endParaRPr>
          </a:p>
          <a:p>
            <a:pPr>
              <a:lnSpc>
                <a:spcPct val="150000"/>
              </a:lnSpc>
            </a:pPr>
            <a:r>
              <a:rPr lang="en-GB" altLang="en-US" sz="2400" u="none" dirty="0">
                <a:solidFill>
                  <a:srgbClr val="333399"/>
                </a:solidFill>
                <a:latin typeface="Verdana" panose="020B0604030504040204" pitchFamily="34" charset="0"/>
              </a:rPr>
              <a:t>Resolver </a:t>
            </a:r>
            <a:r>
              <a:rPr lang="en-GB" altLang="en-US" sz="2400" u="none" dirty="0" err="1">
                <a:solidFill>
                  <a:srgbClr val="333399"/>
                </a:solidFill>
                <a:latin typeface="Verdana" panose="020B0604030504040204" pitchFamily="34" charset="0"/>
              </a:rPr>
              <a:t>problemas</a:t>
            </a:r>
            <a:endParaRPr lang="en-GB" altLang="en-US" sz="2400" u="none" dirty="0">
              <a:solidFill>
                <a:srgbClr val="333399"/>
              </a:solidFill>
              <a:latin typeface="Verdana" panose="020B0604030504040204" pitchFamily="34" charset="0"/>
            </a:endParaRPr>
          </a:p>
          <a:p>
            <a:pPr>
              <a:lnSpc>
                <a:spcPct val="150000"/>
              </a:lnSpc>
            </a:pPr>
            <a:r>
              <a:rPr lang="en-GB" altLang="en-US" sz="2400" u="none" dirty="0" err="1">
                <a:solidFill>
                  <a:srgbClr val="333399"/>
                </a:solidFill>
                <a:latin typeface="Verdana" panose="020B0604030504040204" pitchFamily="34" charset="0"/>
              </a:rPr>
              <a:t>Razonar</a:t>
            </a:r>
            <a:endParaRPr lang="en-GB" altLang="en-US" sz="2400" u="none" dirty="0">
              <a:solidFill>
                <a:srgbClr val="333399"/>
              </a:solidFill>
              <a:latin typeface="Verdana" panose="020B0604030504040204" pitchFamily="34" charset="0"/>
            </a:endParaRPr>
          </a:p>
          <a:p>
            <a:pPr>
              <a:lnSpc>
                <a:spcPct val="150000"/>
              </a:lnSpc>
            </a:pPr>
            <a:r>
              <a:rPr lang="en-GB" altLang="en-US" dirty="0">
                <a:solidFill>
                  <a:srgbClr val="333399"/>
                </a:solidFill>
                <a:latin typeface="Verdana" panose="020B0604030504040204" pitchFamily="34" charset="0"/>
              </a:rPr>
              <a:t>Tener </a:t>
            </a:r>
            <a:r>
              <a:rPr lang="en-GB" altLang="en-US" dirty="0" err="1">
                <a:solidFill>
                  <a:srgbClr val="333399"/>
                </a:solidFill>
                <a:latin typeface="Verdana" panose="020B0604030504040204" pitchFamily="34" charset="0"/>
              </a:rPr>
              <a:t>una</a:t>
            </a:r>
            <a:r>
              <a:rPr lang="en-GB" altLang="en-US" dirty="0">
                <a:solidFill>
                  <a:srgbClr val="333399"/>
                </a:solidFill>
                <a:latin typeface="Verdana" panose="020B0604030504040204" pitchFamily="34" charset="0"/>
              </a:rPr>
              <a:t> </a:t>
            </a:r>
            <a:r>
              <a:rPr lang="en-GB" altLang="en-US" dirty="0" err="1">
                <a:solidFill>
                  <a:srgbClr val="333399"/>
                </a:solidFill>
                <a:latin typeface="Verdana" panose="020B0604030504040204" pitchFamily="34" charset="0"/>
              </a:rPr>
              <a:t>a</a:t>
            </a:r>
            <a:r>
              <a:rPr lang="en-GB" altLang="en-US" sz="2400" u="none" dirty="0" err="1">
                <a:solidFill>
                  <a:srgbClr val="333399"/>
                </a:solidFill>
                <a:latin typeface="Verdana" panose="020B0604030504040204" pitchFamily="34" charset="0"/>
              </a:rPr>
              <a:t>ctitud</a:t>
            </a:r>
            <a:r>
              <a:rPr lang="en-GB" altLang="en-US" sz="2400" u="none" dirty="0">
                <a:solidFill>
                  <a:srgbClr val="333399"/>
                </a:solidFill>
                <a:latin typeface="Verdana" panose="020B0604030504040204" pitchFamily="34" charset="0"/>
              </a:rPr>
              <a:t> </a:t>
            </a:r>
            <a:r>
              <a:rPr lang="en-GB" altLang="en-US" sz="2400" u="none" dirty="0" err="1">
                <a:solidFill>
                  <a:srgbClr val="333399"/>
                </a:solidFill>
                <a:latin typeface="Verdana" panose="020B0604030504040204" pitchFamily="34" charset="0"/>
              </a:rPr>
              <a:t>positiva</a:t>
            </a:r>
            <a:endParaRPr lang="en-GB" altLang="en-US" sz="2400" u="none" dirty="0">
              <a:solidFill>
                <a:srgbClr val="333399"/>
              </a:solidFill>
              <a:latin typeface="Verdana" panose="020B0604030504040204" pitchFamily="34" charset="0"/>
            </a:endParaRPr>
          </a:p>
          <a:p>
            <a:endParaRPr lang="en-US" dirty="0"/>
          </a:p>
        </p:txBody>
      </p:sp>
    </p:spTree>
    <p:extLst>
      <p:ext uri="{BB962C8B-B14F-4D97-AF65-F5344CB8AC3E}">
        <p14:creationId xmlns:p14="http://schemas.microsoft.com/office/powerpoint/2010/main" val="5682021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a:extLst>
              <a:ext uri="{FF2B5EF4-FFF2-40B4-BE49-F238E27FC236}">
                <a16:creationId xmlns:a16="http://schemas.microsoft.com/office/drawing/2014/main" id="{E21A7C86-E498-D746-156C-13FB5EADFBD2}"/>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259075" name="Rectangle 3">
            <a:extLst>
              <a:ext uri="{FF2B5EF4-FFF2-40B4-BE49-F238E27FC236}">
                <a16:creationId xmlns:a16="http://schemas.microsoft.com/office/drawing/2014/main" id="{169080E3-8A68-ECAC-338D-9B6E34E14423}"/>
              </a:ext>
            </a:extLst>
          </p:cNvPr>
          <p:cNvSpPr>
            <a:spLocks noGrp="1" noChangeArrowheads="1"/>
          </p:cNvSpPr>
          <p:nvPr>
            <p:ph type="body" idx="1"/>
          </p:nvPr>
        </p:nvSpPr>
        <p:spPr/>
        <p:txBody>
          <a:bodyPr/>
          <a:lstStyle/>
          <a:p>
            <a:pPr>
              <a:buFontTx/>
              <a:buNone/>
            </a:pPr>
            <a:r>
              <a:rPr lang="en-GB" altLang="en-US" dirty="0"/>
              <a:t>	</a:t>
            </a:r>
            <a:r>
              <a:rPr lang="en-GB" altLang="en-US" sz="2800" dirty="0" err="1"/>
              <a:t>Dibuja</a:t>
            </a:r>
            <a:r>
              <a:rPr lang="en-GB" altLang="en-US" sz="2800" dirty="0"/>
              <a:t> </a:t>
            </a:r>
            <a:r>
              <a:rPr lang="en-GB" altLang="en-US" sz="2800" dirty="0" err="1"/>
              <a:t>los</a:t>
            </a:r>
            <a:r>
              <a:rPr lang="en-GB" altLang="en-US" sz="2800" dirty="0"/>
              <a:t> </a:t>
            </a:r>
            <a:r>
              <a:rPr lang="en-GB" altLang="en-US" sz="2800" dirty="0" err="1"/>
              <a:t>tres</a:t>
            </a:r>
            <a:r>
              <a:rPr lang="en-GB" altLang="en-US" sz="2800" dirty="0"/>
              <a:t> puntos que </a:t>
            </a:r>
            <a:r>
              <a:rPr lang="en-GB" altLang="en-US" sz="2800" dirty="0" err="1"/>
              <a:t>aparecen</a:t>
            </a:r>
            <a:r>
              <a:rPr lang="en-GB" altLang="en-US" sz="2800" dirty="0"/>
              <a:t> a </a:t>
            </a:r>
            <a:r>
              <a:rPr lang="en-GB" altLang="en-US" sz="2800" dirty="0" err="1"/>
              <a:t>continuación</a:t>
            </a:r>
            <a:r>
              <a:rPr lang="en-GB" altLang="en-US" sz="2800" dirty="0"/>
              <a:t> y </a:t>
            </a:r>
            <a:r>
              <a:rPr lang="en-GB" altLang="en-US" sz="2800" dirty="0" err="1"/>
              <a:t>luego</a:t>
            </a:r>
            <a:r>
              <a:rPr lang="en-GB" altLang="en-US" sz="2800" dirty="0"/>
              <a:t> </a:t>
            </a:r>
            <a:r>
              <a:rPr lang="en-GB" altLang="en-US" sz="2800" dirty="0" err="1"/>
              <a:t>encuentra</a:t>
            </a:r>
            <a:r>
              <a:rPr lang="en-GB" altLang="en-US" sz="2800" dirty="0"/>
              <a:t> las </a:t>
            </a:r>
            <a:r>
              <a:rPr lang="en-GB" altLang="en-US" sz="2800" dirty="0" err="1"/>
              <a:t>coordenadas</a:t>
            </a:r>
            <a:r>
              <a:rPr lang="en-GB" altLang="en-US" sz="2800" dirty="0"/>
              <a:t> del </a:t>
            </a:r>
            <a:r>
              <a:rPr lang="en-GB" altLang="en-US" sz="2800" dirty="0" err="1"/>
              <a:t>cuarto</a:t>
            </a:r>
            <a:r>
              <a:rPr lang="en-GB" altLang="en-US" sz="2800" dirty="0"/>
              <a:t> punto que se </a:t>
            </a:r>
            <a:r>
              <a:rPr lang="en-GB" altLang="en-US" sz="2800" dirty="0" err="1"/>
              <a:t>necesita</a:t>
            </a:r>
            <a:r>
              <a:rPr lang="en-GB" altLang="en-US" sz="2800" dirty="0"/>
              <a:t> para </a:t>
            </a:r>
            <a:r>
              <a:rPr lang="en-GB" altLang="en-US" sz="2800" dirty="0" err="1"/>
              <a:t>completar</a:t>
            </a:r>
            <a:r>
              <a:rPr lang="en-GB" altLang="en-US" sz="2800" dirty="0"/>
              <a:t> un </a:t>
            </a:r>
            <a:r>
              <a:rPr lang="en-GB" altLang="en-US" sz="2800" dirty="0" err="1"/>
              <a:t>cuadrado</a:t>
            </a:r>
            <a:r>
              <a:rPr lang="en-GB" altLang="en-US" sz="2800" dirty="0"/>
              <a:t>:</a:t>
            </a:r>
            <a:br>
              <a:rPr lang="en-GB" altLang="en-US" sz="2800" dirty="0"/>
            </a:br>
            <a:br>
              <a:rPr lang="en-GB" altLang="en-US" sz="2800" dirty="0"/>
            </a:br>
            <a:r>
              <a:rPr lang="en-GB" altLang="en-US" sz="2400" dirty="0"/>
              <a:t>(a) (2,2) (4,2) (2,4)</a:t>
            </a:r>
            <a:br>
              <a:rPr lang="en-GB" altLang="en-US" sz="2400" dirty="0"/>
            </a:br>
            <a:r>
              <a:rPr lang="en-GB" altLang="en-US" sz="2400" dirty="0"/>
              <a:t>(b) (5,10) (9,10) (9,6)</a:t>
            </a:r>
            <a:br>
              <a:rPr lang="en-GB" altLang="en-US" sz="2400" dirty="0"/>
            </a:br>
            <a:r>
              <a:rPr lang="en-GB" altLang="en-US" sz="2400" dirty="0"/>
              <a:t>(c) (4,5) (3,6) (2,5)</a:t>
            </a:r>
            <a:br>
              <a:rPr lang="en-GB" altLang="en-US" sz="2400" dirty="0"/>
            </a:br>
            <a:r>
              <a:rPr lang="en-GB" altLang="en-US" sz="2400" dirty="0"/>
              <a:t>(d) (5,5) (4,8) (7,9)</a:t>
            </a:r>
            <a:br>
              <a:rPr lang="en-GB" altLang="en-US" sz="2400" dirty="0"/>
            </a:br>
            <a:r>
              <a:rPr lang="en-GB" altLang="en-US" sz="2400" dirty="0"/>
              <a:t>(e) etc. </a:t>
            </a:r>
          </a:p>
          <a:p>
            <a:pPr>
              <a:buFontTx/>
              <a:buNone/>
            </a:pPr>
            <a:endParaRPr lang="en-GB" altLang="en-US" sz="2800" dirty="0"/>
          </a:p>
          <a:p>
            <a:pPr>
              <a:buFontTx/>
              <a:buNone/>
            </a:pPr>
            <a:endParaRPr lang="en-GB"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a:extLst>
              <a:ext uri="{FF2B5EF4-FFF2-40B4-BE49-F238E27FC236}">
                <a16:creationId xmlns:a16="http://schemas.microsoft.com/office/drawing/2014/main" id="{B5C6D346-E0D3-FD9D-5E95-93A12395D1CF}"/>
              </a:ext>
            </a:extLst>
          </p:cNvPr>
          <p:cNvSpPr>
            <a:spLocks noGrp="1" noChangeArrowheads="1"/>
          </p:cNvSpPr>
          <p:nvPr>
            <p:ph type="title"/>
          </p:nvPr>
        </p:nvSpPr>
        <p:spPr>
          <a:xfrm>
            <a:off x="457200" y="1556792"/>
            <a:ext cx="8229600" cy="3743871"/>
          </a:xfrm>
        </p:spPr>
        <p:txBody>
          <a:bodyPr/>
          <a:lstStyle/>
          <a:p>
            <a:r>
              <a:rPr lang="en-GB" altLang="en-US" sz="4800" dirty="0">
                <a:hlinkClick r:id="rId3"/>
              </a:rPr>
              <a:t>Square It</a:t>
            </a:r>
            <a:endParaRPr lang="en-GB" altLang="en-US" sz="4800" dirty="0"/>
          </a:p>
        </p:txBody>
      </p:sp>
      <p:sp>
        <p:nvSpPr>
          <p:cNvPr id="2" name="TextBox 1">
            <a:extLst>
              <a:ext uri="{FF2B5EF4-FFF2-40B4-BE49-F238E27FC236}">
                <a16:creationId xmlns:a16="http://schemas.microsoft.com/office/drawing/2014/main" id="{D7CFA695-0B3E-EDE2-CD6A-3B1CDC2C25D1}"/>
              </a:ext>
            </a:extLst>
          </p:cNvPr>
          <p:cNvSpPr txBox="1"/>
          <p:nvPr/>
        </p:nvSpPr>
        <p:spPr>
          <a:xfrm>
            <a:off x="683568" y="764704"/>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A417A33F-86F5-0A61-16E3-8AD4E59C3112}"/>
              </a:ext>
            </a:extLst>
          </p:cNvPr>
          <p:cNvSpPr>
            <a:spLocks noGrp="1" noChangeArrowheads="1"/>
          </p:cNvSpPr>
          <p:nvPr>
            <p:ph type="title"/>
          </p:nvPr>
        </p:nvSpPr>
        <p:spPr>
          <a:xfrm>
            <a:off x="539552" y="397322"/>
            <a:ext cx="7560840" cy="583406"/>
          </a:xfrm>
        </p:spPr>
        <p:txBody>
          <a:bodyPr/>
          <a:lstStyle/>
          <a:p>
            <a:pPr algn="l">
              <a:spcBef>
                <a:spcPct val="20000"/>
              </a:spcBef>
            </a:pPr>
            <a:r>
              <a:rPr lang="en-GB" sz="2800" b="0" i="0" dirty="0">
                <a:solidFill>
                  <a:srgbClr val="404040"/>
                </a:solidFill>
                <a:effectLst/>
              </a:rPr>
              <a:t>¿</a:t>
            </a:r>
            <a:r>
              <a:rPr lang="en-GB" sz="2800" b="0" i="0" dirty="0" err="1">
                <a:solidFill>
                  <a:srgbClr val="404040"/>
                </a:solidFill>
                <a:effectLst/>
              </a:rPr>
              <a:t>Qué</a:t>
            </a:r>
            <a:r>
              <a:rPr lang="en-GB" sz="2800" b="0" i="0" dirty="0">
                <a:solidFill>
                  <a:srgbClr val="404040"/>
                </a:solidFill>
                <a:effectLst/>
              </a:rPr>
              <a:t> </a:t>
            </a:r>
            <a:r>
              <a:rPr lang="en-GB" sz="2800" b="0" i="0" dirty="0" err="1">
                <a:solidFill>
                  <a:srgbClr val="404040"/>
                </a:solidFill>
                <a:effectLst/>
              </a:rPr>
              <a:t>podemos</a:t>
            </a:r>
            <a:r>
              <a:rPr lang="en-GB" sz="2800" b="0" i="0" dirty="0">
                <a:solidFill>
                  <a:srgbClr val="404040"/>
                </a:solidFill>
                <a:effectLst/>
              </a:rPr>
              <a:t> </a:t>
            </a:r>
            <a:r>
              <a:rPr lang="en-GB" sz="2800" b="0" i="0" dirty="0" err="1">
                <a:solidFill>
                  <a:srgbClr val="404040"/>
                </a:solidFill>
                <a:effectLst/>
              </a:rPr>
              <a:t>ofrecer</a:t>
            </a:r>
            <a:r>
              <a:rPr lang="en-GB" sz="2800" b="0" i="0" dirty="0">
                <a:solidFill>
                  <a:srgbClr val="404040"/>
                </a:solidFill>
                <a:effectLst/>
              </a:rPr>
              <a:t> a </a:t>
            </a:r>
            <a:r>
              <a:rPr lang="en-GB" sz="2800" b="0" i="0" dirty="0" err="1">
                <a:solidFill>
                  <a:srgbClr val="404040"/>
                </a:solidFill>
                <a:effectLst/>
              </a:rPr>
              <a:t>nuestros</a:t>
            </a:r>
            <a:r>
              <a:rPr lang="en-GB" sz="2800" b="0" i="0" dirty="0">
                <a:solidFill>
                  <a:srgbClr val="404040"/>
                </a:solidFill>
                <a:effectLst/>
              </a:rPr>
              <a:t> </a:t>
            </a:r>
            <a:r>
              <a:rPr lang="en-GB" sz="2800" b="0" i="0" dirty="0" err="1">
                <a:solidFill>
                  <a:srgbClr val="404040"/>
                </a:solidFill>
                <a:effectLst/>
              </a:rPr>
              <a:t>alumnos</a:t>
            </a:r>
            <a:r>
              <a:rPr lang="en-GB" sz="2800" b="0" i="0" dirty="0">
                <a:solidFill>
                  <a:srgbClr val="404040"/>
                </a:solidFill>
                <a:effectLst/>
              </a:rPr>
              <a:t>?</a:t>
            </a:r>
            <a:endParaRPr lang="en-US" altLang="en-US" sz="2800" dirty="0">
              <a:solidFill>
                <a:schemeClr val="tx1"/>
              </a:solidFill>
              <a:ea typeface="+mn-ea"/>
              <a:cs typeface="+mn-cs"/>
            </a:endParaRPr>
          </a:p>
        </p:txBody>
      </p:sp>
      <p:sp>
        <p:nvSpPr>
          <p:cNvPr id="3" name="Content Placeholder 2">
            <a:extLst>
              <a:ext uri="{FF2B5EF4-FFF2-40B4-BE49-F238E27FC236}">
                <a16:creationId xmlns:a16="http://schemas.microsoft.com/office/drawing/2014/main" id="{C41681E2-05A3-93A9-0313-536B7FC5B28E}"/>
              </a:ext>
            </a:extLst>
          </p:cNvPr>
          <p:cNvSpPr>
            <a:spLocks noGrp="1" noChangeArrowheads="1"/>
          </p:cNvSpPr>
          <p:nvPr>
            <p:ph idx="1"/>
          </p:nvPr>
        </p:nvSpPr>
        <p:spPr>
          <a:xfrm>
            <a:off x="539552" y="1484784"/>
            <a:ext cx="8208912" cy="4975894"/>
          </a:xfrm>
        </p:spPr>
        <p:txBody>
          <a:bodyPr/>
          <a:lstStyle/>
          <a:p>
            <a:pPr>
              <a:buFont typeface="Arial" panose="020B0604020202020204" pitchFamily="34" charset="0"/>
              <a:buChar char="•"/>
            </a:pPr>
            <a:r>
              <a:rPr lang="en-US" altLang="en-US" sz="1800" dirty="0" err="1"/>
              <a:t>actividades</a:t>
            </a:r>
            <a:r>
              <a:rPr lang="en-US" altLang="en-US" sz="1800" dirty="0"/>
              <a:t> que se </a:t>
            </a:r>
            <a:r>
              <a:rPr lang="en-US" altLang="en-US" sz="1800" dirty="0" err="1"/>
              <a:t>adaptan</a:t>
            </a:r>
            <a:r>
              <a:rPr lang="en-US" altLang="en-US" sz="1800" dirty="0"/>
              <a:t> a las </a:t>
            </a:r>
            <a:r>
              <a:rPr lang="en-US" altLang="en-US" sz="1800" dirty="0" err="1"/>
              <a:t>capacidades</a:t>
            </a:r>
            <a:r>
              <a:rPr lang="en-US" altLang="en-US" sz="1800" dirty="0"/>
              <a:t> de </a:t>
            </a:r>
            <a:r>
              <a:rPr lang="en-US" altLang="en-US" sz="1800" dirty="0" err="1"/>
              <a:t>los</a:t>
            </a:r>
            <a:r>
              <a:rPr lang="en-US" altLang="en-US" sz="1800" dirty="0"/>
              <a:t> </a:t>
            </a:r>
            <a:r>
              <a:rPr lang="en-US" altLang="en-US" sz="1800" dirty="0" err="1"/>
              <a:t>estudiantes</a:t>
            </a:r>
            <a:r>
              <a:rPr lang="en-GB" altLang="en-US" sz="1800" dirty="0"/>
              <a:t>: </a:t>
            </a:r>
            <a:br>
              <a:rPr lang="en-GB" altLang="en-US" sz="1800" dirty="0"/>
            </a:br>
            <a:r>
              <a:rPr lang="en-GB" altLang="en-US" sz="1800" dirty="0" err="1"/>
              <a:t>inicio</a:t>
            </a:r>
            <a:r>
              <a:rPr lang="en-GB" altLang="en-US" sz="1800" dirty="0"/>
              <a:t> bajo, </a:t>
            </a:r>
            <a:r>
              <a:rPr lang="en-GB" altLang="en-US" sz="1800" dirty="0" err="1"/>
              <a:t>alcance</a:t>
            </a:r>
            <a:r>
              <a:rPr lang="en-GB" altLang="en-US" sz="1800" dirty="0"/>
              <a:t> alto</a:t>
            </a:r>
            <a:br>
              <a:rPr lang="en-GB" altLang="en-US" sz="1800" dirty="0"/>
            </a:br>
            <a:endParaRPr lang="en-GB" altLang="en-US" sz="1800" dirty="0"/>
          </a:p>
          <a:p>
            <a:pPr>
              <a:buFont typeface="Arial" panose="020B0604020202020204" pitchFamily="34" charset="0"/>
              <a:buChar char="•"/>
            </a:pPr>
            <a:r>
              <a:rPr lang="en-GB" altLang="en-US" sz="1800" dirty="0" err="1"/>
              <a:t>preguntas</a:t>
            </a:r>
            <a:r>
              <a:rPr lang="en-GB" altLang="en-US" sz="1800" dirty="0"/>
              <a:t> que </a:t>
            </a:r>
            <a:r>
              <a:rPr lang="en-GB" altLang="en-US" sz="1800" dirty="0" err="1"/>
              <a:t>tengan</a:t>
            </a:r>
            <a:r>
              <a:rPr lang="en-GB" altLang="en-US" sz="1800" dirty="0"/>
              <a:t> </a:t>
            </a:r>
            <a:r>
              <a:rPr lang="en-GB" altLang="en-US" sz="1800" dirty="0" err="1"/>
              <a:t>varias</a:t>
            </a:r>
            <a:r>
              <a:rPr lang="en-GB" altLang="en-US" sz="1800" dirty="0"/>
              <a:t> </a:t>
            </a:r>
            <a:r>
              <a:rPr lang="en-GB" altLang="en-US" sz="1800" dirty="0" err="1"/>
              <a:t>soluciones</a:t>
            </a:r>
            <a:r>
              <a:rPr lang="en-GB" altLang="en-US" sz="1800" dirty="0"/>
              <a:t>, y que </a:t>
            </a:r>
            <a:r>
              <a:rPr lang="en-GB" altLang="en-US" sz="1800" dirty="0" err="1"/>
              <a:t>puedan</a:t>
            </a:r>
            <a:r>
              <a:rPr lang="en-GB" altLang="en-US" sz="1800" dirty="0"/>
              <a:t> </a:t>
            </a:r>
            <a:r>
              <a:rPr lang="en-GB" altLang="en-US" sz="1800" dirty="0" err="1"/>
              <a:t>resolverse</a:t>
            </a:r>
            <a:r>
              <a:rPr lang="en-GB" altLang="en-US" sz="1800" dirty="0"/>
              <a:t> de </a:t>
            </a:r>
            <a:r>
              <a:rPr lang="en-GB" altLang="en-US" sz="1800" dirty="0" err="1"/>
              <a:t>diversas</a:t>
            </a:r>
            <a:r>
              <a:rPr lang="en-GB" altLang="en-US" sz="1800" dirty="0"/>
              <a:t> </a:t>
            </a:r>
            <a:r>
              <a:rPr lang="en-GB" altLang="en-US" sz="1800" dirty="0" err="1"/>
              <a:t>maneras</a:t>
            </a:r>
            <a:br>
              <a:rPr lang="en-GB" altLang="en-US" sz="1800" dirty="0"/>
            </a:br>
            <a:endParaRPr lang="en-GB" altLang="en-US" sz="1800" dirty="0"/>
          </a:p>
          <a:p>
            <a:pPr>
              <a:buFont typeface="Arial" panose="020B0604020202020204" pitchFamily="34" charset="0"/>
              <a:buChar char="•"/>
            </a:pPr>
            <a:r>
              <a:rPr lang="en-GB" altLang="en-US" sz="1800" dirty="0" err="1"/>
              <a:t>una</a:t>
            </a:r>
            <a:r>
              <a:rPr lang="en-GB" altLang="en-US" sz="1800" dirty="0"/>
              <a:t> </a:t>
            </a:r>
            <a:r>
              <a:rPr lang="en-GB" altLang="en-US" sz="1800" dirty="0" err="1"/>
              <a:t>cultura</a:t>
            </a:r>
            <a:r>
              <a:rPr lang="en-GB" altLang="en-US" sz="1800" dirty="0"/>
              <a:t> </a:t>
            </a:r>
            <a:r>
              <a:rPr lang="en-GB" altLang="en-US" sz="1800" dirty="0" err="1"/>
              <a:t>donde</a:t>
            </a:r>
            <a:r>
              <a:rPr lang="en-GB" altLang="en-US" sz="1800" dirty="0"/>
              <a:t> se </a:t>
            </a:r>
            <a:r>
              <a:rPr lang="en-GB" altLang="en-US" sz="1800" dirty="0" err="1"/>
              <a:t>conjetura</a:t>
            </a:r>
            <a:r>
              <a:rPr lang="en-GB" altLang="en-US" sz="1800" dirty="0"/>
              <a:t> y es </a:t>
            </a:r>
            <a:r>
              <a:rPr lang="en-GB" altLang="en-US" sz="1800" dirty="0" err="1"/>
              <a:t>aceptable</a:t>
            </a:r>
            <a:r>
              <a:rPr lang="en-GB" altLang="en-US" sz="1800" dirty="0"/>
              <a:t> </a:t>
            </a:r>
            <a:r>
              <a:rPr lang="en-GB" altLang="en-US" sz="1800" dirty="0" err="1"/>
              <a:t>cometer</a:t>
            </a:r>
            <a:r>
              <a:rPr lang="en-GB" altLang="en-US" sz="1800" dirty="0"/>
              <a:t> </a:t>
            </a:r>
            <a:r>
              <a:rPr lang="en-GB" altLang="en-US" sz="1800" dirty="0" err="1"/>
              <a:t>errores</a:t>
            </a:r>
            <a:br>
              <a:rPr lang="en-GB" altLang="en-US" sz="1800" dirty="0"/>
            </a:br>
            <a:endParaRPr lang="en-GB" altLang="en-US" sz="1800" dirty="0"/>
          </a:p>
          <a:p>
            <a:pPr>
              <a:buFont typeface="Arial" panose="020B0604020202020204" pitchFamily="34" charset="0"/>
              <a:buChar char="•"/>
            </a:pPr>
            <a:r>
              <a:rPr lang="en-GB" altLang="en-US" sz="1800" dirty="0" err="1"/>
              <a:t>oportunidades</a:t>
            </a:r>
            <a:r>
              <a:rPr lang="en-GB" altLang="en-US" sz="1800" dirty="0"/>
              <a:t> para </a:t>
            </a:r>
            <a:r>
              <a:rPr lang="en-GB" altLang="en-US" sz="1800" dirty="0" err="1"/>
              <a:t>discutir</a:t>
            </a:r>
            <a:r>
              <a:rPr lang="en-GB" altLang="en-US" sz="1800" dirty="0"/>
              <a:t> </a:t>
            </a:r>
            <a:r>
              <a:rPr lang="en-GB" altLang="en-US" sz="1800" dirty="0" err="1"/>
              <a:t>matemáticas</a:t>
            </a:r>
            <a:r>
              <a:rPr lang="en-GB" altLang="en-US" sz="1800" dirty="0"/>
              <a:t>, para </a:t>
            </a:r>
            <a:r>
              <a:rPr lang="en-GB" altLang="en-US" sz="1800" dirty="0" err="1"/>
              <a:t>expresar</a:t>
            </a:r>
            <a:r>
              <a:rPr lang="en-GB" altLang="en-US" sz="1800" dirty="0"/>
              <a:t> lo que </a:t>
            </a:r>
            <a:r>
              <a:rPr lang="en-GB" altLang="en-US" sz="1800" dirty="0" err="1"/>
              <a:t>piensan</a:t>
            </a:r>
            <a:r>
              <a:rPr lang="en-GB" altLang="en-US" sz="1800" dirty="0"/>
              <a:t>,</a:t>
            </a:r>
            <a:br>
              <a:rPr lang="en-GB" altLang="en-US" sz="1800" dirty="0"/>
            </a:br>
            <a:r>
              <a:rPr lang="en-GB" altLang="en-US" sz="1800" dirty="0"/>
              <a:t>y </a:t>
            </a:r>
            <a:r>
              <a:rPr lang="en-GB" altLang="en-US" sz="1800" dirty="0" err="1"/>
              <a:t>refinar</a:t>
            </a:r>
            <a:r>
              <a:rPr lang="en-GB" altLang="en-US" sz="1800" dirty="0"/>
              <a:t> </a:t>
            </a:r>
            <a:r>
              <a:rPr lang="en-GB" altLang="en-US" sz="1800" dirty="0" err="1"/>
              <a:t>su</a:t>
            </a:r>
            <a:r>
              <a:rPr lang="en-GB" altLang="en-US" sz="1800" dirty="0"/>
              <a:t> </a:t>
            </a:r>
            <a:r>
              <a:rPr lang="en-GB" altLang="en-US" sz="1800" dirty="0" err="1"/>
              <a:t>comprensión</a:t>
            </a:r>
            <a:br>
              <a:rPr lang="en-GB" altLang="en-US" sz="1800" dirty="0"/>
            </a:br>
            <a:endParaRPr lang="en-GB" altLang="en-US" sz="1800" dirty="0"/>
          </a:p>
          <a:p>
            <a:pPr>
              <a:buFont typeface="Arial" panose="020B0604020202020204" pitchFamily="34" charset="0"/>
              <a:buChar char="•"/>
            </a:pPr>
            <a:r>
              <a:rPr lang="en-US" altLang="en-US" sz="1800" dirty="0"/>
              <a:t>p</a:t>
            </a:r>
            <a:r>
              <a:rPr lang="en-GB" altLang="en-US" sz="1800" dirty="0" err="1"/>
              <a:t>rofesores</a:t>
            </a:r>
            <a:r>
              <a:rPr lang="en-GB" altLang="en-US" sz="1800" dirty="0"/>
              <a:t> que </a:t>
            </a:r>
            <a:r>
              <a:rPr lang="en-GB" altLang="en-US" sz="1800" dirty="0" err="1"/>
              <a:t>modelan</a:t>
            </a:r>
            <a:r>
              <a:rPr lang="en-GB" altLang="en-US" sz="1800" dirty="0"/>
              <a:t> </a:t>
            </a:r>
            <a:r>
              <a:rPr lang="en-GB" altLang="en-US" sz="1800" dirty="0" err="1"/>
              <a:t>comportamiento</a:t>
            </a:r>
            <a:r>
              <a:rPr lang="en-GB" altLang="en-US" sz="1800" dirty="0"/>
              <a:t> </a:t>
            </a:r>
            <a:r>
              <a:rPr lang="en-GB" altLang="en-US" sz="1800" dirty="0" err="1"/>
              <a:t>matemático</a:t>
            </a:r>
            <a:r>
              <a:rPr lang="en-GB" altLang="en-US" sz="1800" dirty="0"/>
              <a:t> </a:t>
            </a:r>
            <a:br>
              <a:rPr lang="en-GB" altLang="en-US" sz="1800" dirty="0"/>
            </a:br>
            <a:r>
              <a:rPr lang="en-GB" altLang="en-US" sz="1800" dirty="0"/>
              <a:t>"¿</a:t>
            </a:r>
            <a:r>
              <a:rPr lang="en-GB" altLang="en-US" sz="1800" dirty="0" err="1"/>
              <a:t>qué</a:t>
            </a:r>
            <a:r>
              <a:rPr lang="en-GB" altLang="en-US" sz="1800" dirty="0"/>
              <a:t> </a:t>
            </a:r>
            <a:r>
              <a:rPr lang="en-GB" altLang="en-US" sz="1800" dirty="0" err="1"/>
              <a:t>pasaría</a:t>
            </a:r>
            <a:r>
              <a:rPr lang="en-GB" altLang="en-US" sz="1800" dirty="0"/>
              <a:t> </a:t>
            </a:r>
            <a:r>
              <a:rPr lang="en-GB" altLang="en-US" sz="1800" dirty="0" err="1"/>
              <a:t>si</a:t>
            </a:r>
            <a:r>
              <a:rPr lang="en-GB" altLang="en-US" sz="1800" dirty="0"/>
              <a:t>...?”</a:t>
            </a:r>
          </a:p>
          <a:p>
            <a:pPr>
              <a:buFont typeface="Arial" panose="020B0604020202020204" pitchFamily="34" charset="0"/>
              <a:buChar char="•"/>
            </a:pPr>
            <a:endParaRPr lang="en-US" altLang="en-US" sz="1800" dirty="0"/>
          </a:p>
          <a:p>
            <a:pPr>
              <a:buFont typeface="Arial" panose="020B0604020202020204" pitchFamily="34" charset="0"/>
              <a:buChar char="•"/>
            </a:pPr>
            <a:r>
              <a:rPr lang="en-GB" altLang="en-US" sz="1800" dirty="0" err="1"/>
              <a:t>profesores</a:t>
            </a:r>
            <a:r>
              <a:rPr lang="en-GB" altLang="en-US" sz="1800" dirty="0"/>
              <a:t> que </a:t>
            </a:r>
            <a:r>
              <a:rPr lang="en-GB" altLang="en-US" sz="1800" dirty="0" err="1"/>
              <a:t>celebran</a:t>
            </a:r>
            <a:r>
              <a:rPr lang="en-GB" altLang="en-US" sz="1800" dirty="0"/>
              <a:t> </a:t>
            </a:r>
            <a:r>
              <a:rPr lang="en-GB" altLang="en-US" sz="1800" dirty="0" err="1"/>
              <a:t>los</a:t>
            </a:r>
            <a:r>
              <a:rPr lang="en-GB" altLang="en-US" sz="1800" dirty="0"/>
              <a:t> </a:t>
            </a:r>
            <a:r>
              <a:rPr lang="en-GB" altLang="en-US" sz="1800" dirty="0" err="1"/>
              <a:t>comportamientos</a:t>
            </a:r>
            <a:r>
              <a:rPr lang="en-GB" altLang="en-US" sz="1800" dirty="0"/>
              <a:t> </a:t>
            </a:r>
            <a:r>
              <a:rPr lang="en-GB" altLang="en-US" sz="1800" dirty="0" err="1"/>
              <a:t>matemáticos</a:t>
            </a:r>
            <a:r>
              <a:rPr lang="en-GB" altLang="en-US" sz="1800" dirty="0"/>
              <a:t> que </a:t>
            </a:r>
            <a:r>
              <a:rPr lang="en-GB" altLang="en-US" sz="1800" dirty="0" err="1"/>
              <a:t>desean</a:t>
            </a:r>
            <a:r>
              <a:rPr lang="en-GB" altLang="en-US" sz="1800" dirty="0"/>
              <a:t> </a:t>
            </a:r>
            <a:r>
              <a:rPr lang="en-GB" altLang="en-US" sz="1800" dirty="0" err="1"/>
              <a:t>promover</a:t>
            </a:r>
            <a:r>
              <a:rPr lang="en-GB" altLang="en-US" sz="1800" dirty="0"/>
              <a:t>: </a:t>
            </a:r>
            <a:r>
              <a:rPr lang="en-US" altLang="en-US" sz="1800" dirty="0" err="1"/>
              <a:t>razonamiento</a:t>
            </a:r>
            <a:r>
              <a:rPr lang="en-US" altLang="en-US" sz="1800" dirty="0"/>
              <a:t> </a:t>
            </a:r>
            <a:r>
              <a:rPr lang="en-US" altLang="en-US" sz="1800" dirty="0" err="1"/>
              <a:t>en</a:t>
            </a:r>
            <a:r>
              <a:rPr lang="en-US" altLang="en-US" sz="1800" dirty="0"/>
              <a:t> </a:t>
            </a:r>
            <a:r>
              <a:rPr lang="en-US" altLang="en-US" sz="1800" dirty="0" err="1"/>
              <a:t>lugar</a:t>
            </a:r>
            <a:r>
              <a:rPr lang="en-US" altLang="en-US" sz="1800" dirty="0"/>
              <a:t> de </a:t>
            </a:r>
            <a:r>
              <a:rPr lang="en-US" altLang="en-US" sz="1800" dirty="0" err="1"/>
              <a:t>respuestas</a:t>
            </a:r>
            <a:endParaRPr lang="en-US" altLang="en-US" sz="1800" dirty="0"/>
          </a:p>
          <a:p>
            <a:pPr marL="0" indent="0">
              <a:buNone/>
            </a:pPr>
            <a:endParaRPr lang="en-GB" altLang="en-US" sz="1500" dirty="0">
              <a:solidFill>
                <a:srgbClr val="333399"/>
              </a:solidFill>
            </a:endParaRPr>
          </a:p>
        </p:txBody>
      </p:sp>
    </p:spTree>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C238E381-31F1-C2BF-65D7-79E57A2F24C1}"/>
              </a:ext>
            </a:extLst>
          </p:cNvPr>
          <p:cNvSpPr>
            <a:spLocks noGrp="1" noChangeArrowheads="1"/>
          </p:cNvSpPr>
          <p:nvPr>
            <p:ph type="title"/>
          </p:nvPr>
        </p:nvSpPr>
        <p:spPr>
          <a:xfrm>
            <a:off x="468313" y="476250"/>
            <a:ext cx="8229600" cy="1143000"/>
          </a:xfrm>
        </p:spPr>
        <p:txBody>
          <a:bodyPr/>
          <a:lstStyle/>
          <a:p>
            <a:r>
              <a:rPr lang="en-GB" altLang="en-US" sz="2800" dirty="0" err="1"/>
              <a:t>Cuando</a:t>
            </a:r>
            <a:r>
              <a:rPr lang="en-GB" altLang="en-US" sz="2800" dirty="0"/>
              <a:t> </a:t>
            </a:r>
            <a:r>
              <a:rPr lang="en-GB" altLang="en-US" sz="2800" dirty="0" err="1"/>
              <a:t>vuelvan</a:t>
            </a:r>
            <a:r>
              <a:rPr lang="en-GB" altLang="en-US" sz="2800" dirty="0"/>
              <a:t> a </a:t>
            </a:r>
            <a:r>
              <a:rPr lang="en-GB" altLang="en-US" sz="2800" dirty="0" err="1"/>
              <a:t>su</a:t>
            </a:r>
            <a:r>
              <a:rPr lang="en-GB" altLang="en-US" sz="2800" dirty="0"/>
              <a:t> </a:t>
            </a:r>
            <a:r>
              <a:rPr lang="en-GB" altLang="en-US" sz="2800" dirty="0" err="1"/>
              <a:t>escuela</a:t>
            </a:r>
            <a:r>
              <a:rPr lang="en-GB" altLang="en-US" sz="2800" dirty="0"/>
              <a:t>...</a:t>
            </a:r>
          </a:p>
        </p:txBody>
      </p:sp>
      <p:sp>
        <p:nvSpPr>
          <p:cNvPr id="189443" name="Rectangle 3">
            <a:extLst>
              <a:ext uri="{FF2B5EF4-FFF2-40B4-BE49-F238E27FC236}">
                <a16:creationId xmlns:a16="http://schemas.microsoft.com/office/drawing/2014/main" id="{AC6B2BA9-2871-05DA-65E6-E56C177F4BCB}"/>
              </a:ext>
            </a:extLst>
          </p:cNvPr>
          <p:cNvSpPr>
            <a:spLocks noGrp="1" noChangeArrowheads="1"/>
          </p:cNvSpPr>
          <p:nvPr>
            <p:ph type="body" idx="1"/>
          </p:nvPr>
        </p:nvSpPr>
        <p:spPr>
          <a:xfrm>
            <a:off x="755650" y="2133600"/>
            <a:ext cx="7859713" cy="3889375"/>
          </a:xfrm>
        </p:spPr>
        <p:txBody>
          <a:bodyPr/>
          <a:lstStyle/>
          <a:p>
            <a:r>
              <a:rPr lang="en-GB" altLang="en-US" sz="2800" dirty="0" err="1"/>
              <a:t>qué</a:t>
            </a:r>
            <a:r>
              <a:rPr lang="en-GB" altLang="en-US" sz="2800" dirty="0"/>
              <a:t>...</a:t>
            </a:r>
          </a:p>
          <a:p>
            <a:r>
              <a:rPr lang="en-GB" altLang="en-US" sz="2800" dirty="0"/>
              <a:t>con </a:t>
            </a:r>
            <a:r>
              <a:rPr lang="en-GB" altLang="en-US" sz="2800" dirty="0" err="1"/>
              <a:t>quién</a:t>
            </a:r>
            <a:r>
              <a:rPr lang="en-GB" altLang="en-US" sz="2800" dirty="0"/>
              <a:t>... </a:t>
            </a:r>
          </a:p>
          <a:p>
            <a:r>
              <a:rPr lang="en-GB" altLang="en-US" sz="2800" dirty="0" err="1"/>
              <a:t>cuándo</a:t>
            </a:r>
            <a:r>
              <a:rPr lang="en-GB" altLang="en-US" sz="2800" dirty="0"/>
              <a:t>...</a:t>
            </a:r>
          </a:p>
          <a:p>
            <a:r>
              <a:rPr lang="en-GB" altLang="en-US" sz="2800" dirty="0" err="1"/>
              <a:t>cómo</a:t>
            </a:r>
            <a:r>
              <a:rPr lang="en-GB" altLang="en-US" sz="2800" dirty="0"/>
              <a:t>... </a:t>
            </a:r>
          </a:p>
          <a:p>
            <a:r>
              <a:rPr lang="en-GB" altLang="en-US" sz="2800" dirty="0" err="1"/>
              <a:t>por</a:t>
            </a:r>
            <a:r>
              <a:rPr lang="en-GB" altLang="en-US" sz="2800" dirty="0"/>
              <a:t> </a:t>
            </a:r>
            <a:r>
              <a:rPr lang="en-GB" altLang="en-US" sz="2800" dirty="0" err="1"/>
              <a:t>qué</a:t>
            </a:r>
            <a:r>
              <a:rPr lang="en-GB" altLang="en-US" sz="2800" dirty="0"/>
              <a:t>...</a:t>
            </a:r>
          </a:p>
          <a:p>
            <a:endParaRPr lang="en-GB" altLang="en-US" sz="2800" dirty="0"/>
          </a:p>
          <a:p>
            <a:pPr marL="0" indent="0">
              <a:buNone/>
            </a:pPr>
            <a:r>
              <a:rPr lang="en-GB" altLang="en-US" sz="2800" dirty="0"/>
              <a:t>¿</a:t>
            </a:r>
            <a:r>
              <a:rPr lang="en-GB" altLang="en-US" sz="2800" dirty="0" err="1"/>
              <a:t>utilizarán</a:t>
            </a:r>
            <a:r>
              <a:rPr lang="en-GB" altLang="en-US" sz="2800" dirty="0"/>
              <a:t> lo que he </a:t>
            </a:r>
            <a:r>
              <a:rPr lang="en-GB" altLang="en-US" sz="2800" dirty="0" err="1"/>
              <a:t>presentado</a:t>
            </a:r>
            <a:r>
              <a:rPr lang="en-GB" altLang="en-US" sz="2800" dirty="0"/>
              <a:t> hoy?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A9487-3324-2DE9-F1A8-CC99C6F67D35}"/>
              </a:ext>
            </a:extLst>
          </p:cNvPr>
          <p:cNvSpPr>
            <a:spLocks noGrp="1"/>
          </p:cNvSpPr>
          <p:nvPr>
            <p:ph type="title"/>
          </p:nvPr>
        </p:nvSpPr>
        <p:spPr>
          <a:xfrm>
            <a:off x="457200" y="404664"/>
            <a:ext cx="8229600" cy="1143000"/>
          </a:xfrm>
        </p:spPr>
        <p:txBody>
          <a:bodyPr/>
          <a:lstStyle/>
          <a:p>
            <a:r>
              <a:rPr lang="en-GB" sz="2800" i="0" dirty="0">
                <a:solidFill>
                  <a:srgbClr val="000000"/>
                </a:solidFill>
                <a:effectLst/>
              </a:rPr>
              <a:t>Enlaces a </a:t>
            </a:r>
            <a:r>
              <a:rPr lang="en-GB" sz="2800" i="0" dirty="0" err="1">
                <a:solidFill>
                  <a:srgbClr val="000000"/>
                </a:solidFill>
                <a:effectLst/>
              </a:rPr>
              <a:t>recursos</a:t>
            </a:r>
            <a:r>
              <a:rPr lang="en-GB" sz="2800" i="0" dirty="0">
                <a:solidFill>
                  <a:srgbClr val="000000"/>
                </a:solidFill>
                <a:effectLst/>
              </a:rPr>
              <a:t> para </a:t>
            </a:r>
            <a:r>
              <a:rPr lang="en-GB" sz="2800" i="0" dirty="0" err="1">
                <a:solidFill>
                  <a:srgbClr val="000000"/>
                </a:solidFill>
                <a:effectLst/>
              </a:rPr>
              <a:t>profesores</a:t>
            </a:r>
            <a:r>
              <a:rPr lang="en-GB" sz="2800" i="0" dirty="0">
                <a:solidFill>
                  <a:srgbClr val="000000"/>
                </a:solidFill>
                <a:effectLst/>
              </a:rPr>
              <a:t>: </a:t>
            </a:r>
            <a:endParaRPr lang="en-US" sz="2800" dirty="0"/>
          </a:p>
        </p:txBody>
      </p:sp>
      <p:sp>
        <p:nvSpPr>
          <p:cNvPr id="3" name="Content Placeholder 2">
            <a:extLst>
              <a:ext uri="{FF2B5EF4-FFF2-40B4-BE49-F238E27FC236}">
                <a16:creationId xmlns:a16="http://schemas.microsoft.com/office/drawing/2014/main" id="{F4A47DCF-4029-0819-AE26-7D64DC3CF19C}"/>
              </a:ext>
            </a:extLst>
          </p:cNvPr>
          <p:cNvSpPr>
            <a:spLocks noGrp="1"/>
          </p:cNvSpPr>
          <p:nvPr>
            <p:ph idx="1"/>
          </p:nvPr>
        </p:nvSpPr>
        <p:spPr>
          <a:xfrm>
            <a:off x="611560" y="2276872"/>
            <a:ext cx="7560840" cy="3196952"/>
          </a:xfrm>
        </p:spPr>
        <p:txBody>
          <a:bodyPr/>
          <a:lstStyle/>
          <a:p>
            <a:pPr marL="0" indent="0" algn="l">
              <a:buNone/>
            </a:pPr>
            <a:r>
              <a:rPr lang="en-GB" sz="2400" i="0" u="sng" dirty="0">
                <a:solidFill>
                  <a:srgbClr val="337AB7"/>
                </a:solidFill>
                <a:effectLst/>
                <a:hlinkClick r:id="rId2"/>
              </a:rPr>
              <a:t>Plan de estudios - Primaria</a:t>
            </a:r>
            <a:br>
              <a:rPr lang="en-GB" sz="2400" i="0" dirty="0">
                <a:solidFill>
                  <a:srgbClr val="000000"/>
                </a:solidFill>
                <a:effectLst/>
              </a:rPr>
            </a:br>
            <a:r>
              <a:rPr lang="en-GB" sz="2400" i="0" u="sng" dirty="0">
                <a:solidFill>
                  <a:srgbClr val="337AB7"/>
                </a:solidFill>
                <a:effectLst/>
                <a:hlinkClick r:id="rId3"/>
              </a:rPr>
              <a:t>Plan de estudios - Secundaria</a:t>
            </a:r>
            <a:br>
              <a:rPr lang="en-GB" sz="2400" i="0" dirty="0">
                <a:solidFill>
                  <a:srgbClr val="000000"/>
                </a:solidFill>
                <a:effectLst/>
              </a:rPr>
            </a:br>
            <a:br>
              <a:rPr lang="en-GB" sz="2400" i="0" dirty="0">
                <a:solidFill>
                  <a:srgbClr val="000000"/>
                </a:solidFill>
                <a:effectLst/>
              </a:rPr>
            </a:br>
            <a:r>
              <a:rPr lang="en-GB" sz="2400" i="0" u="sng" dirty="0">
                <a:solidFill>
                  <a:srgbClr val="337AB7"/>
                </a:solidFill>
                <a:effectLst/>
                <a:hlinkClick r:id="rId4"/>
              </a:rPr>
              <a:t>Enriqueciendo el plan de estudios - Primaria</a:t>
            </a:r>
            <a:br>
              <a:rPr lang="en-GB" sz="2400" i="0" dirty="0">
                <a:solidFill>
                  <a:srgbClr val="000000"/>
                </a:solidFill>
                <a:effectLst/>
              </a:rPr>
            </a:br>
            <a:r>
              <a:rPr lang="en-GB" sz="2400" i="0" u="sng" dirty="0">
                <a:solidFill>
                  <a:srgbClr val="337AB7"/>
                </a:solidFill>
                <a:effectLst/>
                <a:hlinkClick r:id="rId5"/>
              </a:rPr>
              <a:t>Enriqueciendo el plan de estudios - Secundaria</a:t>
            </a:r>
            <a:br>
              <a:rPr lang="en-GB" sz="2400" i="0" dirty="0">
                <a:solidFill>
                  <a:srgbClr val="000000"/>
                </a:solidFill>
                <a:effectLst/>
              </a:rPr>
            </a:br>
            <a:br>
              <a:rPr lang="en-GB" sz="2400" i="0" dirty="0">
                <a:solidFill>
                  <a:srgbClr val="000000"/>
                </a:solidFill>
                <a:effectLst/>
              </a:rPr>
            </a:br>
            <a:r>
              <a:rPr lang="en-GB" sz="2400" i="0" u="sng" dirty="0">
                <a:solidFill>
                  <a:srgbClr val="337AB7"/>
                </a:solidFill>
                <a:effectLst/>
                <a:hlinkClick r:id="rId6"/>
              </a:rPr>
              <a:t>Qué pensamos y por qué lo pensamos - Primaria</a:t>
            </a:r>
            <a:br>
              <a:rPr lang="en-GB" sz="2400" i="0" dirty="0">
                <a:solidFill>
                  <a:srgbClr val="000000"/>
                </a:solidFill>
                <a:effectLst/>
              </a:rPr>
            </a:br>
            <a:r>
              <a:rPr lang="en-GB" sz="2400" i="0" u="sng" dirty="0">
                <a:solidFill>
                  <a:srgbClr val="337AB7"/>
                </a:solidFill>
                <a:effectLst/>
                <a:hlinkClick r:id="rId7"/>
              </a:rPr>
              <a:t>Qué pensamos y por qué lo pensamos - Secundaria</a:t>
            </a:r>
            <a:endParaRPr lang="en-GB" sz="2400" i="0" dirty="0">
              <a:solidFill>
                <a:srgbClr val="000000"/>
              </a:solidFill>
              <a:effectLst/>
            </a:endParaRPr>
          </a:p>
        </p:txBody>
      </p:sp>
    </p:spTree>
    <p:extLst>
      <p:ext uri="{BB962C8B-B14F-4D97-AF65-F5344CB8AC3E}">
        <p14:creationId xmlns:p14="http://schemas.microsoft.com/office/powerpoint/2010/main" val="3496890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FF36F45A-3721-98B2-3338-6D59ED1AAA0B}"/>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74755" name="Rectangle 3">
            <a:extLst>
              <a:ext uri="{FF2B5EF4-FFF2-40B4-BE49-F238E27FC236}">
                <a16:creationId xmlns:a16="http://schemas.microsoft.com/office/drawing/2014/main" id="{F828C620-9D5E-8A9C-781A-5C13B16A69AE}"/>
              </a:ext>
            </a:extLst>
          </p:cNvPr>
          <p:cNvSpPr>
            <a:spLocks noGrp="1" noChangeArrowheads="1"/>
          </p:cNvSpPr>
          <p:nvPr>
            <p:ph type="body" idx="1"/>
          </p:nvPr>
        </p:nvSpPr>
        <p:spPr/>
        <p:txBody>
          <a:bodyPr/>
          <a:lstStyle/>
          <a:p>
            <a:pPr>
              <a:buFontTx/>
              <a:buNone/>
            </a:pPr>
            <a:r>
              <a:rPr lang="en-GB" altLang="en-US" dirty="0" err="1"/>
              <a:t>Resuelve</a:t>
            </a:r>
            <a:r>
              <a:rPr lang="en-GB" altLang="en-US" dirty="0"/>
              <a:t> lo </a:t>
            </a:r>
            <a:r>
              <a:rPr lang="en-GB" altLang="en-US" dirty="0" err="1"/>
              <a:t>siguiente</a:t>
            </a:r>
            <a:r>
              <a:rPr lang="en-GB" altLang="en-US" dirty="0"/>
              <a:t> :</a:t>
            </a:r>
          </a:p>
          <a:p>
            <a:pPr>
              <a:buFontTx/>
              <a:buNone/>
            </a:pPr>
            <a:endParaRPr lang="en-GB" altLang="en-US" sz="2400" dirty="0"/>
          </a:p>
          <a:p>
            <a:pPr lvl="2">
              <a:buFontTx/>
              <a:buNone/>
            </a:pPr>
            <a:r>
              <a:rPr lang="en-GB" altLang="en-US" sz="2800" dirty="0"/>
              <a:t>154 + 722</a:t>
            </a:r>
          </a:p>
          <a:p>
            <a:pPr lvl="2">
              <a:buFontTx/>
              <a:buNone/>
            </a:pPr>
            <a:r>
              <a:rPr lang="en-GB" altLang="en-US" sz="2800" dirty="0"/>
              <a:t>345 + 678</a:t>
            </a:r>
          </a:p>
          <a:p>
            <a:pPr lvl="2">
              <a:buFontTx/>
              <a:buNone/>
            </a:pPr>
            <a:r>
              <a:rPr lang="en-GB" altLang="en-US" sz="2800" dirty="0"/>
              <a:t>1064 </a:t>
            </a:r>
            <a:r>
              <a:rPr lang="en-US" altLang="en-US" sz="2800" dirty="0">
                <a:cs typeface="Arial" panose="020B0604020202020204" pitchFamily="34" charset="0"/>
              </a:rPr>
              <a:t>÷ 14</a:t>
            </a:r>
          </a:p>
          <a:p>
            <a:pPr lvl="2">
              <a:buFontTx/>
              <a:buNone/>
            </a:pPr>
            <a:r>
              <a:rPr lang="en-US" altLang="en-US" sz="2800" dirty="0">
                <a:cs typeface="Arial" panose="020B0604020202020204" pitchFamily="34" charset="0"/>
              </a:rPr>
              <a:t>4572 ÷ 12</a:t>
            </a:r>
          </a:p>
          <a:p>
            <a:pPr lvl="2">
              <a:buFontTx/>
              <a:buNone/>
            </a:pPr>
            <a:endParaRPr lang="en-GB" altLang="en-US" sz="2800" dirty="0"/>
          </a:p>
        </p:txBody>
      </p:sp>
    </p:spTree>
    <p:extLst>
      <p:ext uri="{BB962C8B-B14F-4D97-AF65-F5344CB8AC3E}">
        <p14:creationId xmlns:p14="http://schemas.microsoft.com/office/powerpoint/2010/main" val="1188291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F7B09-9C9B-8227-AF8E-051D4E30069A}"/>
              </a:ext>
            </a:extLst>
          </p:cNvPr>
          <p:cNvSpPr>
            <a:spLocks noGrp="1"/>
          </p:cNvSpPr>
          <p:nvPr>
            <p:ph type="title"/>
          </p:nvPr>
        </p:nvSpPr>
        <p:spPr>
          <a:xfrm>
            <a:off x="457200" y="457200"/>
            <a:ext cx="8229600" cy="1143000"/>
          </a:xfrm>
        </p:spPr>
        <p:txBody>
          <a:bodyPr/>
          <a:lstStyle/>
          <a:p>
            <a:r>
              <a:rPr lang="en-US" sz="4000" dirty="0"/>
              <a:t>… o </a:t>
            </a:r>
            <a:r>
              <a:rPr lang="en-GB" sz="4000" dirty="0" err="1"/>
              <a:t>p</a:t>
            </a:r>
            <a:r>
              <a:rPr lang="en-GB" altLang="en-US" sz="4000" dirty="0" err="1"/>
              <a:t>odríamos</a:t>
            </a:r>
            <a:r>
              <a:rPr lang="en-GB" altLang="en-US" sz="4000" dirty="0"/>
              <a:t> </a:t>
            </a:r>
            <a:r>
              <a:rPr lang="en-GB" altLang="en-US" sz="4000" dirty="0" err="1"/>
              <a:t>preguntar</a:t>
            </a:r>
            <a:r>
              <a:rPr lang="en-GB" altLang="en-US" sz="4000" dirty="0"/>
              <a:t>...</a:t>
            </a:r>
            <a:endParaRPr lang="en-US" sz="4000" dirty="0"/>
          </a:p>
        </p:txBody>
      </p:sp>
      <p:sp>
        <p:nvSpPr>
          <p:cNvPr id="3" name="Content Placeholder 2">
            <a:extLst>
              <a:ext uri="{FF2B5EF4-FFF2-40B4-BE49-F238E27FC236}">
                <a16:creationId xmlns:a16="http://schemas.microsoft.com/office/drawing/2014/main" id="{DCB4C0A7-A14D-7905-DC12-D123F9C113F9}"/>
              </a:ext>
            </a:extLst>
          </p:cNvPr>
          <p:cNvSpPr>
            <a:spLocks noGrp="1"/>
          </p:cNvSpPr>
          <p:nvPr>
            <p:ph idx="1"/>
          </p:nvPr>
        </p:nvSpPr>
        <p:spPr/>
        <p:txBody>
          <a:bodyPr/>
          <a:lstStyle/>
          <a:p>
            <a:pPr marL="0" indent="0">
              <a:buNone/>
            </a:pPr>
            <a:br>
              <a:rPr lang="en-US" dirty="0"/>
            </a:br>
            <a:br>
              <a:rPr lang="en-US" dirty="0"/>
            </a:br>
            <a:r>
              <a:rPr lang="en-US" dirty="0"/>
              <a:t>		    </a:t>
            </a:r>
            <a:r>
              <a:rPr lang="en-US" dirty="0">
                <a:hlinkClick r:id="rId2"/>
              </a:rPr>
              <a:t>Dicey Operations</a:t>
            </a:r>
            <a:br>
              <a:rPr lang="en-US" dirty="0"/>
            </a:br>
            <a:br>
              <a:rPr lang="en-US" dirty="0"/>
            </a:br>
            <a:r>
              <a:rPr lang="en-US" dirty="0"/>
              <a:t>			</a:t>
            </a:r>
            <a:r>
              <a:rPr lang="en-US" dirty="0">
                <a:hlinkClick r:id="rId3"/>
              </a:rPr>
              <a:t>Less is More</a:t>
            </a:r>
            <a:br>
              <a:rPr lang="en-US" dirty="0"/>
            </a:br>
            <a:endParaRPr lang="en-US" dirty="0"/>
          </a:p>
          <a:p>
            <a:pPr marL="0" indent="0">
              <a:buNone/>
            </a:pPr>
            <a:r>
              <a:rPr lang="en-US" dirty="0"/>
              <a:t>		  </a:t>
            </a:r>
            <a:r>
              <a:rPr lang="en-US" dirty="0">
                <a:hlinkClick r:id="rId4"/>
              </a:rPr>
              <a:t>Subtraction Surprise</a:t>
            </a:r>
            <a:endParaRPr lang="en-US" dirty="0"/>
          </a:p>
          <a:p>
            <a:pPr marL="0" indent="0">
              <a:buNone/>
            </a:pPr>
            <a:endParaRPr lang="en-US" dirty="0"/>
          </a:p>
        </p:txBody>
      </p:sp>
    </p:spTree>
    <p:extLst>
      <p:ext uri="{BB962C8B-B14F-4D97-AF65-F5344CB8AC3E}">
        <p14:creationId xmlns:p14="http://schemas.microsoft.com/office/powerpoint/2010/main" val="842985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a:extLst>
              <a:ext uri="{FF2B5EF4-FFF2-40B4-BE49-F238E27FC236}">
                <a16:creationId xmlns:a16="http://schemas.microsoft.com/office/drawing/2014/main" id="{0300214A-A63C-35BA-2993-9292C2E05363}"/>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extLst>
      <p:ext uri="{BB962C8B-B14F-4D97-AF65-F5344CB8AC3E}">
        <p14:creationId xmlns:p14="http://schemas.microsoft.com/office/powerpoint/2010/main" val="2573352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a:extLst>
              <a:ext uri="{FF2B5EF4-FFF2-40B4-BE49-F238E27FC236}">
                <a16:creationId xmlns:a16="http://schemas.microsoft.com/office/drawing/2014/main" id="{C2B21E79-CC8E-A58D-DC35-1C36D2274E60}"/>
              </a:ext>
            </a:extLst>
          </p:cNvPr>
          <p:cNvSpPr>
            <a:spLocks noGrp="1" noChangeArrowheads="1"/>
          </p:cNvSpPr>
          <p:nvPr>
            <p:ph type="title"/>
          </p:nvPr>
        </p:nvSpPr>
        <p:spPr>
          <a:xfrm>
            <a:off x="468313" y="620713"/>
            <a:ext cx="8229600" cy="850900"/>
          </a:xfrm>
        </p:spPr>
        <p:txBody>
          <a:bodyPr/>
          <a:lstStyle/>
          <a:p>
            <a:r>
              <a:rPr lang="en-GB" altLang="en-US" sz="4000" dirty="0" err="1"/>
              <a:t>Podríamos</a:t>
            </a:r>
            <a:r>
              <a:rPr lang="en-GB" altLang="en-US" sz="4000" dirty="0"/>
              <a:t> </a:t>
            </a:r>
            <a:r>
              <a:rPr lang="en-GB" altLang="en-US" sz="4000" dirty="0" err="1"/>
              <a:t>preguntar</a:t>
            </a:r>
            <a:r>
              <a:rPr lang="en-GB" altLang="en-US" sz="4000" dirty="0"/>
              <a:t>...</a:t>
            </a:r>
          </a:p>
        </p:txBody>
      </p:sp>
      <p:sp>
        <p:nvSpPr>
          <p:cNvPr id="288771" name="Rectangle 3">
            <a:extLst>
              <a:ext uri="{FF2B5EF4-FFF2-40B4-BE49-F238E27FC236}">
                <a16:creationId xmlns:a16="http://schemas.microsoft.com/office/drawing/2014/main" id="{90EE7252-425E-896F-9D47-76C6C14B87F1}"/>
              </a:ext>
            </a:extLst>
          </p:cNvPr>
          <p:cNvSpPr>
            <a:spLocks noGrp="1" noChangeArrowheads="1"/>
          </p:cNvSpPr>
          <p:nvPr>
            <p:ph type="body" idx="1"/>
          </p:nvPr>
        </p:nvSpPr>
        <p:spPr>
          <a:xfrm>
            <a:off x="457200" y="1600201"/>
            <a:ext cx="8229600" cy="3340968"/>
          </a:xfrm>
        </p:spPr>
        <p:txBody>
          <a:bodyPr/>
          <a:lstStyle/>
          <a:p>
            <a:pPr>
              <a:buFontTx/>
              <a:buNone/>
            </a:pPr>
            <a:endParaRPr lang="en-GB" altLang="en-US" dirty="0"/>
          </a:p>
          <a:p>
            <a:pPr>
              <a:buFontTx/>
              <a:buNone/>
            </a:pPr>
            <a:endParaRPr lang="en-GB" altLang="en-US" dirty="0"/>
          </a:p>
          <a:p>
            <a:pPr>
              <a:buFontTx/>
              <a:buNone/>
            </a:pPr>
            <a:r>
              <a:rPr lang="en-GB" altLang="en-US" dirty="0" err="1"/>
              <a:t>Área</a:t>
            </a:r>
            <a:r>
              <a:rPr lang="en-GB" altLang="en-US" dirty="0"/>
              <a:t> = ?</a:t>
            </a:r>
          </a:p>
          <a:p>
            <a:pPr>
              <a:buFontTx/>
              <a:buNone/>
            </a:pPr>
            <a:r>
              <a:rPr lang="en-GB" altLang="en-US" dirty="0" err="1"/>
              <a:t>Perímetro</a:t>
            </a:r>
            <a:r>
              <a:rPr lang="en-GB" altLang="en-US" dirty="0"/>
              <a:t> = ? </a:t>
            </a:r>
          </a:p>
          <a:p>
            <a:pPr>
              <a:buFontTx/>
              <a:buNone/>
            </a:pPr>
            <a:endParaRPr lang="en-GB" altLang="en-US" dirty="0"/>
          </a:p>
          <a:p>
            <a:pPr>
              <a:buFontTx/>
              <a:buNone/>
            </a:pPr>
            <a:endParaRPr lang="en-GB" altLang="en-US" dirty="0"/>
          </a:p>
        </p:txBody>
      </p:sp>
      <p:sp>
        <p:nvSpPr>
          <p:cNvPr id="288772" name="Rectangle 4">
            <a:extLst>
              <a:ext uri="{FF2B5EF4-FFF2-40B4-BE49-F238E27FC236}">
                <a16:creationId xmlns:a16="http://schemas.microsoft.com/office/drawing/2014/main" id="{DCC6E506-B31D-B75E-3D45-D5D6665DA0CC}"/>
              </a:ext>
            </a:extLst>
          </p:cNvPr>
          <p:cNvSpPr>
            <a:spLocks noChangeArrowheads="1"/>
          </p:cNvSpPr>
          <p:nvPr/>
        </p:nvSpPr>
        <p:spPr bwMode="auto">
          <a:xfrm>
            <a:off x="3563938" y="2636838"/>
            <a:ext cx="4105275" cy="2016125"/>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8773" name="Text Box 5">
            <a:extLst>
              <a:ext uri="{FF2B5EF4-FFF2-40B4-BE49-F238E27FC236}">
                <a16:creationId xmlns:a16="http://schemas.microsoft.com/office/drawing/2014/main" id="{94372A91-8A82-59EA-81EB-C77BE6B87AD4}"/>
              </a:ext>
            </a:extLst>
          </p:cNvPr>
          <p:cNvSpPr txBox="1">
            <a:spLocks noChangeArrowheads="1"/>
          </p:cNvSpPr>
          <p:nvPr/>
        </p:nvSpPr>
        <p:spPr bwMode="auto">
          <a:xfrm>
            <a:off x="4859338" y="2133600"/>
            <a:ext cx="1800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b="1">
                <a:latin typeface="Tahoma" panose="020B0604030504040204" pitchFamily="34" charset="0"/>
              </a:rPr>
              <a:t>6cm</a:t>
            </a:r>
          </a:p>
        </p:txBody>
      </p:sp>
      <p:sp>
        <p:nvSpPr>
          <p:cNvPr id="288774" name="Text Box 6">
            <a:extLst>
              <a:ext uri="{FF2B5EF4-FFF2-40B4-BE49-F238E27FC236}">
                <a16:creationId xmlns:a16="http://schemas.microsoft.com/office/drawing/2014/main" id="{0D06D838-0CEB-1FF5-E99D-D5ED7AB8E5BB}"/>
              </a:ext>
            </a:extLst>
          </p:cNvPr>
          <p:cNvSpPr txBox="1">
            <a:spLocks noChangeArrowheads="1"/>
          </p:cNvSpPr>
          <p:nvPr/>
        </p:nvSpPr>
        <p:spPr bwMode="auto">
          <a:xfrm>
            <a:off x="7667625" y="3500438"/>
            <a:ext cx="1150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b="1">
                <a:latin typeface="Tahoma" panose="020B0604030504040204" pitchFamily="34" charset="0"/>
              </a:rPr>
              <a:t>4cm</a:t>
            </a:r>
          </a:p>
        </p:txBody>
      </p:sp>
      <p:sp>
        <p:nvSpPr>
          <p:cNvPr id="2" name="TextBox 1">
            <a:extLst>
              <a:ext uri="{FF2B5EF4-FFF2-40B4-BE49-F238E27FC236}">
                <a16:creationId xmlns:a16="http://schemas.microsoft.com/office/drawing/2014/main" id="{46A851D3-D244-C801-7EC4-73F3361FEDEF}"/>
              </a:ext>
            </a:extLst>
          </p:cNvPr>
          <p:cNvSpPr txBox="1"/>
          <p:nvPr/>
        </p:nvSpPr>
        <p:spPr>
          <a:xfrm>
            <a:off x="3851920" y="5804769"/>
            <a:ext cx="5147903" cy="584775"/>
          </a:xfrm>
          <a:prstGeom prst="rect">
            <a:avLst/>
          </a:prstGeom>
          <a:noFill/>
        </p:spPr>
        <p:txBody>
          <a:bodyPr wrap="squar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4130" name="Rectangle 2">
            <a:extLst>
              <a:ext uri="{FF2B5EF4-FFF2-40B4-BE49-F238E27FC236}">
                <a16:creationId xmlns:a16="http://schemas.microsoft.com/office/drawing/2014/main" id="{077E52FA-1DB6-FF4B-C779-1C52E6CE8FAE}"/>
              </a:ext>
            </a:extLst>
          </p:cNvPr>
          <p:cNvSpPr>
            <a:spLocks noGrp="1" noChangeArrowheads="1"/>
          </p:cNvSpPr>
          <p:nvPr>
            <p:ph type="title"/>
          </p:nvPr>
        </p:nvSpPr>
        <p:spPr>
          <a:xfrm>
            <a:off x="179512" y="620713"/>
            <a:ext cx="8518401" cy="1584325"/>
          </a:xfrm>
        </p:spPr>
        <p:txBody>
          <a:bodyPr/>
          <a:lstStyle/>
          <a:p>
            <a:pPr algn="l"/>
            <a:r>
              <a:rPr lang="en-GB" altLang="en-US" sz="3200" dirty="0">
                <a:hlinkClick r:id="rId3"/>
              </a:rPr>
              <a:t>Perimeter Possibilities</a:t>
            </a:r>
            <a:endParaRPr lang="en-GB" altLang="en-US" sz="3200" dirty="0"/>
          </a:p>
        </p:txBody>
      </p:sp>
      <p:sp>
        <p:nvSpPr>
          <p:cNvPr id="304131" name="Rectangle 3">
            <a:extLst>
              <a:ext uri="{FF2B5EF4-FFF2-40B4-BE49-F238E27FC236}">
                <a16:creationId xmlns:a16="http://schemas.microsoft.com/office/drawing/2014/main" id="{EA8355A3-B321-3CDE-0A35-7757B7649786}"/>
              </a:ext>
            </a:extLst>
          </p:cNvPr>
          <p:cNvSpPr>
            <a:spLocks noGrp="1" noChangeArrowheads="1"/>
          </p:cNvSpPr>
          <p:nvPr>
            <p:ph type="body" idx="1"/>
          </p:nvPr>
        </p:nvSpPr>
        <p:spPr>
          <a:xfrm>
            <a:off x="457200" y="2349500"/>
            <a:ext cx="8229600" cy="4175125"/>
          </a:xfrm>
        </p:spPr>
        <p:txBody>
          <a:bodyPr/>
          <a:lstStyle/>
          <a:p>
            <a:pPr>
              <a:buFontTx/>
              <a:buNone/>
            </a:pPr>
            <a:r>
              <a:rPr lang="en-GB" altLang="en-US" dirty="0" err="1"/>
              <a:t>Perímetro</a:t>
            </a:r>
            <a:r>
              <a:rPr lang="en-GB" altLang="en-US" dirty="0"/>
              <a:t>  </a:t>
            </a:r>
            <a:r>
              <a:rPr lang="en-GB" altLang="en-US" sz="1600" dirty="0"/>
              <a:t> </a:t>
            </a:r>
            <a:r>
              <a:rPr lang="en-GB" altLang="en-US" dirty="0"/>
              <a:t>= 20 cm</a:t>
            </a:r>
          </a:p>
          <a:p>
            <a:pPr>
              <a:buFontTx/>
              <a:buNone/>
            </a:pPr>
            <a:r>
              <a:rPr lang="en-GB" altLang="en-US" dirty="0"/>
              <a:t>			  = 22 cm</a:t>
            </a:r>
          </a:p>
          <a:p>
            <a:pPr>
              <a:buFontTx/>
              <a:buNone/>
            </a:pPr>
            <a:r>
              <a:rPr lang="en-GB" altLang="en-US" dirty="0"/>
              <a:t>			  = 28 cm</a:t>
            </a:r>
          </a:p>
          <a:p>
            <a:pPr>
              <a:buFontTx/>
              <a:buNone/>
            </a:pPr>
            <a:r>
              <a:rPr lang="en-GB" altLang="en-US" dirty="0"/>
              <a:t>			  = 50 cm</a:t>
            </a:r>
          </a:p>
          <a:p>
            <a:pPr>
              <a:buFontTx/>
              <a:buNone/>
            </a:pPr>
            <a:r>
              <a:rPr lang="en-GB" altLang="en-US" dirty="0"/>
              <a:t>			  = 97 cm</a:t>
            </a:r>
          </a:p>
          <a:p>
            <a:pPr>
              <a:buFontTx/>
              <a:buNone/>
            </a:pPr>
            <a:r>
              <a:rPr lang="en-GB" altLang="en-US" dirty="0"/>
              <a:t>			  = 35 cm</a:t>
            </a:r>
          </a:p>
        </p:txBody>
      </p:sp>
      <p:sp>
        <p:nvSpPr>
          <p:cNvPr id="304132" name="Rectangle 4">
            <a:extLst>
              <a:ext uri="{FF2B5EF4-FFF2-40B4-BE49-F238E27FC236}">
                <a16:creationId xmlns:a16="http://schemas.microsoft.com/office/drawing/2014/main" id="{033B7307-9E24-11C1-E559-6BF8139A467C}"/>
              </a:ext>
            </a:extLst>
          </p:cNvPr>
          <p:cNvSpPr>
            <a:spLocks noChangeArrowheads="1"/>
          </p:cNvSpPr>
          <p:nvPr/>
        </p:nvSpPr>
        <p:spPr bwMode="auto">
          <a:xfrm>
            <a:off x="5292725" y="765175"/>
            <a:ext cx="3024188" cy="12954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err="1"/>
              <a:t>Área</a:t>
            </a:r>
            <a:r>
              <a:rPr lang="en-US" altLang="en-US" dirty="0"/>
              <a:t> = 24 cm</a:t>
            </a:r>
            <a:r>
              <a:rPr lang="en-US" altLang="en-US" dirty="0">
                <a:cs typeface="Arial" panose="020B0604020202020204" pitchFamily="34" charset="0"/>
              </a:rPr>
              <a:t>²</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41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41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41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413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413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41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a:extLst>
              <a:ext uri="{FF2B5EF4-FFF2-40B4-BE49-F238E27FC236}">
                <a16:creationId xmlns:a16="http://schemas.microsoft.com/office/drawing/2014/main" id="{E4E801A4-057B-D9CD-4D37-11B0545334B9}"/>
              </a:ext>
            </a:extLst>
          </p:cNvPr>
          <p:cNvSpPr>
            <a:spLocks noGrp="1" noChangeArrowheads="1"/>
          </p:cNvSpPr>
          <p:nvPr>
            <p:ph type="body" idx="1"/>
          </p:nvPr>
        </p:nvSpPr>
        <p:spPr>
          <a:xfrm>
            <a:off x="468313" y="2564904"/>
            <a:ext cx="8229600" cy="4094659"/>
          </a:xfrm>
        </p:spPr>
        <p:txBody>
          <a:bodyPr/>
          <a:lstStyle/>
          <a:p>
            <a:r>
              <a:rPr lang="en-GB" altLang="en-US" dirty="0" err="1"/>
              <a:t>Piensa</a:t>
            </a:r>
            <a:r>
              <a:rPr lang="en-GB" altLang="en-US" dirty="0"/>
              <a:t> </a:t>
            </a:r>
            <a:r>
              <a:rPr lang="en-GB" altLang="en-US" dirty="0" err="1"/>
              <a:t>en</a:t>
            </a:r>
            <a:r>
              <a:rPr lang="en-GB" altLang="en-US" dirty="0"/>
              <a:t> un </a:t>
            </a:r>
            <a:r>
              <a:rPr lang="en-GB" altLang="en-US" dirty="0" err="1"/>
              <a:t>rectángulo</a:t>
            </a:r>
            <a:br>
              <a:rPr lang="en-GB" altLang="en-US" dirty="0"/>
            </a:br>
            <a:endParaRPr lang="en-GB" altLang="en-US" dirty="0"/>
          </a:p>
          <a:p>
            <a:r>
              <a:rPr lang="en-GB" altLang="en-US" dirty="0" err="1"/>
              <a:t>Calcula</a:t>
            </a:r>
            <a:r>
              <a:rPr lang="en-GB" altLang="en-US" dirty="0"/>
              <a:t> </a:t>
            </a:r>
            <a:r>
              <a:rPr lang="en-GB" altLang="en-US" dirty="0" err="1"/>
              <a:t>su</a:t>
            </a:r>
            <a:r>
              <a:rPr lang="en-GB" altLang="en-US" dirty="0"/>
              <a:t> </a:t>
            </a:r>
            <a:r>
              <a:rPr lang="en-GB" altLang="en-US" dirty="0" err="1"/>
              <a:t>área</a:t>
            </a:r>
            <a:r>
              <a:rPr lang="en-GB" altLang="en-US" dirty="0"/>
              <a:t> y </a:t>
            </a:r>
            <a:r>
              <a:rPr lang="en-GB" altLang="en-US" dirty="0" err="1"/>
              <a:t>su</a:t>
            </a:r>
            <a:r>
              <a:rPr lang="en-GB" altLang="en-US" dirty="0"/>
              <a:t> </a:t>
            </a:r>
            <a:r>
              <a:rPr lang="en-GB" altLang="en-US" dirty="0" err="1"/>
              <a:t>perímetro</a:t>
            </a:r>
            <a:endParaRPr lang="en-GB" altLang="en-US" dirty="0"/>
          </a:p>
          <a:p>
            <a:endParaRPr lang="en-GB" altLang="en-US" dirty="0"/>
          </a:p>
          <a:p>
            <a:r>
              <a:rPr lang="en-GB" altLang="en-US" dirty="0" err="1"/>
              <a:t>Intercambia</a:t>
            </a:r>
            <a:r>
              <a:rPr lang="en-GB" altLang="en-US" dirty="0"/>
              <a:t> con un amigo: ¿</a:t>
            </a:r>
            <a:r>
              <a:rPr lang="en-GB" altLang="en-US" dirty="0" err="1"/>
              <a:t>puede</a:t>
            </a:r>
            <a:r>
              <a:rPr lang="en-GB" altLang="en-US" dirty="0"/>
              <a:t> </a:t>
            </a:r>
            <a:r>
              <a:rPr lang="en-GB" altLang="en-US" dirty="0" err="1"/>
              <a:t>calcular</a:t>
            </a:r>
            <a:r>
              <a:rPr lang="en-GB" altLang="en-US" dirty="0"/>
              <a:t> la </a:t>
            </a:r>
            <a:r>
              <a:rPr lang="en-GB" altLang="en-US" dirty="0" err="1"/>
              <a:t>longitud</a:t>
            </a:r>
            <a:r>
              <a:rPr lang="en-GB" altLang="en-US" dirty="0"/>
              <a:t> y </a:t>
            </a:r>
            <a:r>
              <a:rPr lang="en-GB" altLang="en-US" dirty="0" err="1"/>
              <a:t>el</a:t>
            </a:r>
            <a:r>
              <a:rPr lang="en-GB" altLang="en-US" dirty="0"/>
              <a:t> ancho de </a:t>
            </a:r>
            <a:r>
              <a:rPr lang="en-GB" altLang="en-US" dirty="0" err="1"/>
              <a:t>tu</a:t>
            </a:r>
            <a:r>
              <a:rPr lang="en-GB" altLang="en-US" dirty="0"/>
              <a:t> </a:t>
            </a:r>
            <a:r>
              <a:rPr lang="en-GB" altLang="en-US" dirty="0" err="1"/>
              <a:t>rectángulo</a:t>
            </a:r>
            <a:r>
              <a:rPr lang="en-GB" altLang="en-US" dirty="0"/>
              <a:t>? </a:t>
            </a:r>
          </a:p>
        </p:txBody>
      </p:sp>
      <p:sp>
        <p:nvSpPr>
          <p:cNvPr id="290819" name="Rectangle 3">
            <a:extLst>
              <a:ext uri="{FF2B5EF4-FFF2-40B4-BE49-F238E27FC236}">
                <a16:creationId xmlns:a16="http://schemas.microsoft.com/office/drawing/2014/main" id="{742B0D0D-1C49-1986-A361-9FC2FDEEAE63}"/>
              </a:ext>
            </a:extLst>
          </p:cNvPr>
          <p:cNvSpPr>
            <a:spLocks noGrp="1" noChangeArrowheads="1"/>
          </p:cNvSpPr>
          <p:nvPr>
            <p:ph type="title"/>
          </p:nvPr>
        </p:nvSpPr>
        <p:spPr>
          <a:xfrm>
            <a:off x="448816" y="548680"/>
            <a:ext cx="8229600" cy="1143000"/>
          </a:xfrm>
          <a:noFill/>
          <a:ln/>
        </p:spPr>
        <p:txBody>
          <a:bodyPr/>
          <a:lstStyle/>
          <a:p>
            <a:r>
              <a:rPr lang="en-GB" altLang="en-US" sz="4000" dirty="0"/>
              <a:t>… o </a:t>
            </a:r>
            <a:r>
              <a:rPr lang="en-GB" altLang="en-US" sz="4000" dirty="0" err="1"/>
              <a:t>los</a:t>
            </a:r>
            <a:r>
              <a:rPr lang="en-GB" altLang="en-US" sz="4000" dirty="0"/>
              <a:t> </a:t>
            </a:r>
            <a:r>
              <a:rPr lang="en-GB" altLang="en-US" sz="4000" dirty="0" err="1"/>
              <a:t>alumnos</a:t>
            </a:r>
            <a:r>
              <a:rPr lang="en-GB" altLang="en-US" sz="4000" dirty="0"/>
              <a:t> </a:t>
            </a:r>
            <a:r>
              <a:rPr lang="en-GB" altLang="en-US" sz="4000" dirty="0" err="1"/>
              <a:t>podrían</a:t>
            </a:r>
            <a:r>
              <a:rPr lang="en-GB" altLang="en-US" sz="4000" dirty="0"/>
              <a:t> </a:t>
            </a:r>
            <a:r>
              <a:rPr lang="en-GB" altLang="en-US" sz="4000" dirty="0" err="1"/>
              <a:t>inventar</a:t>
            </a:r>
            <a:r>
              <a:rPr lang="en-GB" altLang="en-US" sz="4000" dirty="0"/>
              <a:t> sus </a:t>
            </a:r>
            <a:r>
              <a:rPr lang="en-GB" altLang="en-US" sz="4000" dirty="0" err="1"/>
              <a:t>propias</a:t>
            </a:r>
            <a:r>
              <a:rPr lang="en-GB" altLang="en-US" sz="4000" dirty="0"/>
              <a:t> </a:t>
            </a:r>
            <a:r>
              <a:rPr lang="en-GB" altLang="en-US" sz="4000" dirty="0" err="1"/>
              <a:t>preguntas</a:t>
            </a:r>
            <a:r>
              <a:rPr lang="en-GB" altLang="en-US" sz="4000" dirty="0"/>
              <a:t>…</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5617</TotalTime>
  <Words>1204</Words>
  <Application>Microsoft Macintosh PowerPoint</Application>
  <PresentationFormat>On-screen Show (4:3)</PresentationFormat>
  <Paragraphs>186</Paragraphs>
  <Slides>34</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roboto</vt:lpstr>
      <vt:lpstr>Tahoma</vt:lpstr>
      <vt:lpstr>Verdana</vt:lpstr>
      <vt:lpstr>Wingdings</vt:lpstr>
      <vt:lpstr>Default Design</vt:lpstr>
      <vt:lpstr>PowerPoint Presentation</vt:lpstr>
      <vt:lpstr>If you want to build higher,  dig deeper  Si quieres construir más alto,  cava más profundo </vt:lpstr>
      <vt:lpstr>Para funcionar matemáticamente…</vt:lpstr>
      <vt:lpstr>Podríamos preguntar...</vt:lpstr>
      <vt:lpstr>… o podríamos preguntar...</vt:lpstr>
      <vt:lpstr>¿Qué tipo de pensamiento matemático requerían los retos alternativos? </vt:lpstr>
      <vt:lpstr>Podríamos preguntar...</vt:lpstr>
      <vt:lpstr>Perimeter Possibilities</vt:lpstr>
      <vt:lpstr>… o los alumnos podrían inventar sus propias preguntas…</vt:lpstr>
      <vt:lpstr>¿Qué tipo de pensamiento matemático requerían los retos alternativos? </vt:lpstr>
      <vt:lpstr>Podríamos preguntar...</vt:lpstr>
      <vt:lpstr>PowerPoint Presentation</vt:lpstr>
      <vt:lpstr>Encuentra cinco números enteros positivos</vt:lpstr>
      <vt:lpstr>PowerPoint Presentation</vt:lpstr>
      <vt:lpstr>¿Qué tipo de pensamiento matemático requerían los retos alternativos? </vt:lpstr>
      <vt:lpstr>Podríamos preguntar...</vt:lpstr>
      <vt:lpstr> Cuboids (Prisma rectangular)</vt:lpstr>
      <vt:lpstr>¿Qué tipo de pensamiento matemático requerían los retos alternativos? </vt:lpstr>
      <vt:lpstr>Podríamos preguntar...</vt:lpstr>
      <vt:lpstr>Docenas</vt:lpstr>
      <vt:lpstr>¿Qué tipo de pensamiento matemático requerían los retos alternativos? </vt:lpstr>
      <vt:lpstr>Podríamos preguntar...</vt:lpstr>
      <vt:lpstr>… o podríamos preguntar...</vt:lpstr>
      <vt:lpstr>¿Qué tipo de pensamiento matemático requerían los retos alternativos? </vt:lpstr>
      <vt:lpstr>Podríamos preguntar...</vt:lpstr>
      <vt:lpstr>Isosceles Triangles</vt:lpstr>
      <vt:lpstr>Podríamos preguntar...</vt:lpstr>
      <vt:lpstr>Pair Products</vt:lpstr>
      <vt:lpstr>¿Qué tipo de pensamiento matemático requerían los retos alternativos? </vt:lpstr>
      <vt:lpstr>Podríamos preguntar...</vt:lpstr>
      <vt:lpstr>Square It</vt:lpstr>
      <vt:lpstr>¿Qué podemos ofrecer a nuestros alumnos?</vt:lpstr>
      <vt:lpstr>Cuando vuelvan a su escuela...</vt:lpstr>
      <vt:lpstr>Enlaces a recursos para profesores: </vt:lpstr>
    </vt:vector>
  </TitlesOfParts>
  <Company>NRICH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Liz</dc:creator>
  <cp:lastModifiedBy>Charlie Gilderdale</cp:lastModifiedBy>
  <cp:revision>136</cp:revision>
  <dcterms:created xsi:type="dcterms:W3CDTF">2007-11-30T10:10:51Z</dcterms:created>
  <dcterms:modified xsi:type="dcterms:W3CDTF">2022-10-29T09:10:25Z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-1232316237</vt:i4>
  </property>
  <property fmtid="{D5CDD505-2E9C-101B-9397-08002B2CF9AE}" pid="3" name="_EmailSubject">
    <vt:lpwstr>Top Set Maths</vt:lpwstr>
  </property>
  <property fmtid="{D5CDD505-2E9C-101B-9397-08002B2CF9AE}" pid="4" name="_AuthorEmail">
    <vt:lpwstr>cfg21@cam.ac.uk</vt:lpwstr>
  </property>
  <property fmtid="{D5CDD505-2E9C-101B-9397-08002B2CF9AE}" pid="5" name="_AuthorEmailDisplayName">
    <vt:lpwstr>Charlie Gilderdale</vt:lpwstr>
  </property>
</Properties>
</file>