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22"/>
  </p:normalViewPr>
  <p:slideViewPr>
    <p:cSldViewPr snapToGrid="0" snapToObjects="1">
      <p:cViewPr varScale="1">
        <p:scale>
          <a:sx n="120" d="100"/>
          <a:sy n="120" d="100"/>
        </p:scale>
        <p:origin x="2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4029AE-4727-084C-A8A9-1618B1E05AE5}" type="datetimeFigureOut">
              <a:rPr lang="en-US" smtClean="0"/>
              <a:t>11/30/17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9C8044-27AD-4E49-917E-56DB695AD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481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B7F2E-7441-6B43-BEE5-FD1D4F4DF0D3}" type="datetimeFigureOut">
              <a:rPr lang="en-US" smtClean="0"/>
              <a:t>11/30/17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4519-B2E4-AC42-9B79-C65CD475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201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B7F2E-7441-6B43-BEE5-FD1D4F4DF0D3}" type="datetimeFigureOut">
              <a:rPr lang="en-US" smtClean="0"/>
              <a:t>11/30/17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4519-B2E4-AC42-9B79-C65CD475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587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B7F2E-7441-6B43-BEE5-FD1D4F4DF0D3}" type="datetimeFigureOut">
              <a:rPr lang="en-US" smtClean="0"/>
              <a:t>11/30/17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4519-B2E4-AC42-9B79-C65CD475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750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B7F2E-7441-6B43-BEE5-FD1D4F4DF0D3}" type="datetimeFigureOut">
              <a:rPr lang="en-US" smtClean="0"/>
              <a:t>11/30/17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4519-B2E4-AC42-9B79-C65CD475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74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B7F2E-7441-6B43-BEE5-FD1D4F4DF0D3}" type="datetimeFigureOut">
              <a:rPr lang="en-US" smtClean="0"/>
              <a:t>11/30/17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4519-B2E4-AC42-9B79-C65CD475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039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B7F2E-7441-6B43-BEE5-FD1D4F4DF0D3}" type="datetimeFigureOut">
              <a:rPr lang="en-US" smtClean="0"/>
              <a:t>11/30/17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4519-B2E4-AC42-9B79-C65CD475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263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B7F2E-7441-6B43-BEE5-FD1D4F4DF0D3}" type="datetimeFigureOut">
              <a:rPr lang="en-US" smtClean="0"/>
              <a:t>11/30/17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4519-B2E4-AC42-9B79-C65CD475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57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B7F2E-7441-6B43-BEE5-FD1D4F4DF0D3}" type="datetimeFigureOut">
              <a:rPr lang="en-US" smtClean="0"/>
              <a:t>11/30/17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4519-B2E4-AC42-9B79-C65CD475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420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B7F2E-7441-6B43-BEE5-FD1D4F4DF0D3}" type="datetimeFigureOut">
              <a:rPr lang="en-US" smtClean="0"/>
              <a:t>11/30/17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4519-B2E4-AC42-9B79-C65CD475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012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B7F2E-7441-6B43-BEE5-FD1D4F4DF0D3}" type="datetimeFigureOut">
              <a:rPr lang="en-US" smtClean="0"/>
              <a:t>11/30/17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4519-B2E4-AC42-9B79-C65CD475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74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B7F2E-7441-6B43-BEE5-FD1D4F4DF0D3}" type="datetimeFigureOut">
              <a:rPr lang="en-US" smtClean="0"/>
              <a:t>11/30/17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4519-B2E4-AC42-9B79-C65CD475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26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B7F2E-7441-6B43-BEE5-FD1D4F4DF0D3}" type="datetimeFigureOut">
              <a:rPr lang="en-US" smtClean="0"/>
              <a:t>11/30/17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B4519-B2E4-AC42-9B79-C65CD475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243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ular Callout 3"/>
          <p:cNvSpPr/>
          <p:nvPr/>
        </p:nvSpPr>
        <p:spPr>
          <a:xfrm>
            <a:off x="1297171" y="691115"/>
            <a:ext cx="4221126" cy="2690037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smtClean="0"/>
              <a:t>Difficult to know for some exercises, how I would </a:t>
            </a:r>
            <a:r>
              <a:rPr lang="en-US" sz="2500" dirty="0" smtClean="0">
                <a:solidFill>
                  <a:srgbClr val="66FFFF"/>
                </a:solidFill>
              </a:rPr>
              <a:t>teach</a:t>
            </a:r>
            <a:r>
              <a:rPr lang="en-US" sz="2500" dirty="0" smtClean="0"/>
              <a:t> to children in an engaging way.</a:t>
            </a:r>
            <a:endParaRPr lang="en-US" sz="2500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6592186" y="1754372"/>
            <a:ext cx="3817088" cy="2424224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smtClean="0"/>
              <a:t>Not sure if I can </a:t>
            </a:r>
            <a:r>
              <a:rPr lang="en-US" sz="2500" dirty="0" smtClean="0">
                <a:solidFill>
                  <a:srgbClr val="66FFFF"/>
                </a:solidFill>
              </a:rPr>
              <a:t>transmit/transfer</a:t>
            </a:r>
            <a:r>
              <a:rPr lang="en-US" sz="2500" dirty="0" smtClean="0"/>
              <a:t> this stimulation to my daughter.</a:t>
            </a:r>
            <a:endParaRPr lang="en-US" sz="2500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2530549" y="3827721"/>
            <a:ext cx="3955311" cy="2371061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smtClean="0"/>
              <a:t>How to </a:t>
            </a:r>
            <a:r>
              <a:rPr lang="en-US" sz="2500" dirty="0" smtClean="0">
                <a:solidFill>
                  <a:srgbClr val="66FFFF"/>
                </a:solidFill>
              </a:rPr>
              <a:t>transfer</a:t>
            </a:r>
            <a:r>
              <a:rPr lang="en-US" sz="2500" dirty="0" smtClean="0"/>
              <a:t> what we’ve done to the grandchildren?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99670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ular Callout 3"/>
          <p:cNvSpPr/>
          <p:nvPr/>
        </p:nvSpPr>
        <p:spPr>
          <a:xfrm>
            <a:off x="606054" y="558208"/>
            <a:ext cx="4221126" cy="2690037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smtClean="0"/>
              <a:t>I’ve talked to my children about “what to do when you feel out of your depth”, managing the emotions of finding learning hard.</a:t>
            </a:r>
            <a:endParaRPr lang="en-US" sz="2500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2530550" y="3721395"/>
            <a:ext cx="3817088" cy="2424224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smtClean="0"/>
              <a:t>My maths is rubbish</a:t>
            </a:r>
            <a:r>
              <a:rPr lang="mr-IN" sz="2500" dirty="0" smtClean="0"/>
              <a:t>…</a:t>
            </a:r>
            <a:r>
              <a:rPr lang="en-GB" sz="2500" dirty="0" smtClean="0"/>
              <a:t> the other parents’ knowledge/skill is fantastic!</a:t>
            </a:r>
            <a:r>
              <a:rPr lang="en-US" sz="2500" dirty="0" smtClean="0"/>
              <a:t> </a:t>
            </a:r>
            <a:endParaRPr lang="en-US" sz="2500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7240772" y="994141"/>
            <a:ext cx="3955311" cy="2371061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smtClean="0"/>
              <a:t>Could you explain a bit more of the philosophy behind </a:t>
            </a:r>
            <a:r>
              <a:rPr lang="en-US" sz="2500" dirty="0" smtClean="0">
                <a:solidFill>
                  <a:srgbClr val="66FFFF"/>
                </a:solidFill>
              </a:rPr>
              <a:t>helping</a:t>
            </a:r>
            <a:r>
              <a:rPr lang="en-US" sz="2500" dirty="0" smtClean="0"/>
              <a:t> children with maths.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709850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94</Words>
  <Application>Microsoft Macintosh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Calibri Light</vt:lpstr>
      <vt:lpstr>Mangal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Frances Watson</dc:creator>
  <cp:lastModifiedBy>Frances Watson</cp:lastModifiedBy>
  <cp:revision>3</cp:revision>
  <dcterms:created xsi:type="dcterms:W3CDTF">2017-11-30T15:18:34Z</dcterms:created>
  <dcterms:modified xsi:type="dcterms:W3CDTF">2017-11-30T15:41:21Z</dcterms:modified>
</cp:coreProperties>
</file>