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4" r:id="rId6"/>
    <p:sldId id="265" r:id="rId7"/>
    <p:sldId id="262" r:id="rId8"/>
    <p:sldId id="263" r:id="rId9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333399"/>
    <a:srgbClr val="66CCFF"/>
    <a:srgbClr val="FFCCCC"/>
    <a:srgbClr val="003300"/>
    <a:srgbClr val="990000"/>
    <a:srgbClr val="F7FA86"/>
    <a:srgbClr val="00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87" d="100"/>
          <a:sy n="187" d="100"/>
        </p:scale>
        <p:origin x="-2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26" y="171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C21D6B1A-EDCF-4377-BD39-7DC586196031}" type="datetime1">
              <a:rPr lang="en-GB" altLang="en-US"/>
              <a:pPr/>
              <a:t>17/05/16</a:t>
            </a:fld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DF5D6F0D-19C2-4D51-9372-6D00D3A14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509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E6DFA88E-7763-4FEB-B6A1-C8800DC1CF31}" type="datetime1">
              <a:rPr lang="en-GB" altLang="en-US"/>
              <a:pPr/>
              <a:t>17/05/16</a:t>
            </a:fld>
            <a:endParaRPr lang="en-GB" alt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ED54A4BE-2211-49A8-A736-7AB72CA0E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84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199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6000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773238"/>
            <a:ext cx="8208963" cy="452596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4939145"/>
      </p:ext>
    </p:extLst>
  </p:cSld>
  <p:clrMapOvr>
    <a:masterClrMapping/>
  </p:clrMapOvr>
  <p:transition xmlns:p14="http://schemas.microsoft.com/office/powerpoint/2010/main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771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72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6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30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12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71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0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457200"/>
            <a:ext cx="586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2089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7" descr="spir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716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UC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2057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</p:sldLayoutIdLst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nrich.maths.org/ukmt201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rich.maths.org/11234" TargetMode="External"/><Relationship Id="rId3" Type="http://schemas.openxmlformats.org/officeDocument/2006/relationships/hyperlink" Target="https://nrich.maths.org/11234/solu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rich.maths.org/11105" TargetMode="Externa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rich.maths.org/1099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NRICHing</a:t>
            </a:r>
            <a:r>
              <a:rPr lang="en-GB" dirty="0" smtClean="0"/>
              <a:t> the Secondary Curriculum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>
                <a:hlinkClick r:id="rId2"/>
              </a:rPr>
              <a:t>nrich.maths.org</a:t>
            </a:r>
            <a:r>
              <a:rPr lang="en-GB" dirty="0">
                <a:hlinkClick r:id="rId2"/>
              </a:rPr>
              <a:t>/</a:t>
            </a:r>
            <a:r>
              <a:rPr lang="en-GB" dirty="0" smtClean="0">
                <a:hlinkClick r:id="rId2"/>
              </a:rPr>
              <a:t>ukmt2016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55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Completing Quadrilaterals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Join dots on each grid </a:t>
            </a:r>
            <a:r>
              <a:rPr lang="en-GB" dirty="0" smtClean="0"/>
              <a:t>to </a:t>
            </a:r>
            <a:r>
              <a:rPr lang="en-GB" dirty="0"/>
              <a:t>make the named quadrilateral.</a:t>
            </a:r>
            <a:br>
              <a:rPr lang="en-GB" dirty="0"/>
            </a:br>
            <a:r>
              <a:rPr lang="en-GB" dirty="0"/>
              <a:t>You must use the side given, you can't shorten or extend it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If there is more than one possibility, try to find the one with the largest </a:t>
            </a:r>
            <a:r>
              <a:rPr lang="en-GB" dirty="0" smtClean="0"/>
              <a:t>area</a:t>
            </a:r>
            <a:r>
              <a:rPr lang="en-GB" dirty="0"/>
              <a:t>.</a:t>
            </a: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28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to 200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07904" y="1340768"/>
            <a:ext cx="5040560" cy="468052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Choose any four digits </a:t>
            </a:r>
            <a:r>
              <a:rPr lang="en-GB" sz="2400" dirty="0" smtClean="0"/>
              <a:t>and </a:t>
            </a:r>
            <a:r>
              <a:rPr lang="en-GB" sz="2400" dirty="0"/>
              <a:t>place them in the </a:t>
            </a:r>
            <a:r>
              <a:rPr lang="en-GB" sz="2400" dirty="0" smtClean="0"/>
              <a:t>cells.</a:t>
            </a:r>
          </a:p>
          <a:p>
            <a:pPr marL="0" indent="0">
              <a:buNone/>
            </a:pPr>
            <a:r>
              <a:rPr lang="en-GB" sz="2400" dirty="0"/>
              <a:t>Read the two 2-digit numbers across and add them together.</a:t>
            </a:r>
            <a:br>
              <a:rPr lang="en-GB" sz="2400" dirty="0"/>
            </a:br>
            <a:r>
              <a:rPr lang="en-GB" sz="2400" dirty="0"/>
              <a:t>Read the two 2-digit numbers down and add them too.</a:t>
            </a:r>
            <a:br>
              <a:rPr lang="en-GB" sz="2400" dirty="0"/>
            </a:br>
            <a:r>
              <a:rPr lang="en-GB" sz="2400" dirty="0"/>
              <a:t>Then add these two totals together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Can you make a total of 200?</a:t>
            </a:r>
            <a:r>
              <a:rPr lang="en-GB" sz="2400" dirty="0"/>
              <a:t> </a:t>
            </a:r>
            <a:br>
              <a:rPr lang="en-GB" sz="2400" dirty="0"/>
            </a:br>
            <a:r>
              <a:rPr lang="en-GB" sz="2400" dirty="0"/>
              <a:t>How many ways are there of doing this?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507431"/>
            <a:ext cx="3270873" cy="33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1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Quadrilaterals in a Square</a:t>
            </a:r>
            <a:endParaRPr lang="en-GB" dirty="0"/>
          </a:p>
        </p:txBody>
      </p:sp>
      <p:pic>
        <p:nvPicPr>
          <p:cNvPr id="6" name="Picture 2" descr="https://nrich.maths.org/content/id/11105/quad1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648" y="1700808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36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nrich.maths.org/content/id/11105/qua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83264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5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nrich.maths.org/content/id/11105/qua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12932" cy="415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30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hlinkClick r:id="rId2"/>
              </a:rPr>
              <a:t>Wipeout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7200" dirty="0" smtClean="0"/>
              <a:t>1, 2, 3, 4, 5, 6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06652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 in touch!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nrich.maths.org/newsletter</a:t>
            </a:r>
          </a:p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witter.com/</a:t>
            </a:r>
            <a:r>
              <a:rPr lang="en-GB" dirty="0" err="1" smtClean="0"/>
              <a:t>nrichmaths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facebook.com/</a:t>
            </a:r>
            <a:r>
              <a:rPr lang="en-GB" dirty="0" err="1" smtClean="0"/>
              <a:t>nrichmaths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y</a:t>
            </a:r>
            <a:r>
              <a:rPr lang="en-GB" dirty="0" smtClean="0"/>
              <a:t>outube.com/</a:t>
            </a:r>
            <a:r>
              <a:rPr lang="en-GB" dirty="0" err="1" smtClean="0"/>
              <a:t>nrichmaths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869838"/>
      </p:ext>
    </p:extLst>
  </p:cSld>
  <p:clrMapOvr>
    <a:masterClrMapping/>
  </p:clrMapOvr>
</p:sld>
</file>

<file path=ppt/theme/theme1.xml><?xml version="1.0" encoding="utf-8"?>
<a:theme xmlns:a="http://schemas.openxmlformats.org/drawingml/2006/main" name="1_NRICH1">
  <a:themeElements>
    <a:clrScheme name="1_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NRICH</Template>
  <TotalTime>1734</TotalTime>
  <Words>79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1_NRICH1</vt:lpstr>
      <vt:lpstr>NRICHing the Secondary Curriculum</vt:lpstr>
      <vt:lpstr>Completing Quadrilaterals</vt:lpstr>
      <vt:lpstr>Add to 200</vt:lpstr>
      <vt:lpstr>Quadrilaterals in a Square</vt:lpstr>
      <vt:lpstr>PowerPoint Presentation</vt:lpstr>
      <vt:lpstr>PowerPoint Presentation</vt:lpstr>
      <vt:lpstr>Wipeout</vt:lpstr>
      <vt:lpstr>Keep in touch!</vt:lpstr>
    </vt:vector>
  </TitlesOfParts>
  <Company>MMP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creator>Jennifer Piggott</dc:creator>
  <cp:lastModifiedBy>O Smith</cp:lastModifiedBy>
  <cp:revision>111</cp:revision>
  <cp:lastPrinted>2016-05-17T13:37:13Z</cp:lastPrinted>
  <dcterms:created xsi:type="dcterms:W3CDTF">2011-06-14T20:43:57Z</dcterms:created>
  <dcterms:modified xsi:type="dcterms:W3CDTF">2016-05-17T13:57:13Z</dcterms:modified>
</cp:coreProperties>
</file>