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rich.maths.org/content/id/11750/3by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4006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nrich.maths.org/content/id/11750/3by3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08720"/>
            <a:ext cx="53244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nrich.maths.org/content/id/11750/Gabriel%27s%20Problem%20v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267325" cy="4886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nrich.maths.org/content/id/11750/sha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743700" cy="6315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nrich.maths.org/content/id/11750/3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nrich.maths.org/content/id/11750/3by4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nrich.maths.org/content/id/11750/4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2875"/>
            <a:ext cx="7629525" cy="671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nrich.maths.org/content/id/11750/la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353050" cy="4810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1</cp:revision>
  <dcterms:created xsi:type="dcterms:W3CDTF">2015-11-16T13:23:38Z</dcterms:created>
  <dcterms:modified xsi:type="dcterms:W3CDTF">2015-11-16T14:24:03Z</dcterms:modified>
</cp:coreProperties>
</file>