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09484-55A3-48B4-9BF2-81AA8A27D240}" type="datetimeFigureOut">
              <a:rPr lang="en-GB" smtClean="0"/>
              <a:pPr/>
              <a:t>01/12/2015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5CBD9-514E-4B1A-9BD8-7E406FF6DD9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nrich.maths.org/content/id/11750/3by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836712"/>
            <a:ext cx="5400675" cy="4981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nrich.maths.org/content/id/11750/3by3-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908720"/>
            <a:ext cx="5324475" cy="4981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nrich.maths.org/content/id/11750/Gabriel%27s%20Problem%20v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836712"/>
            <a:ext cx="5267325" cy="48863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abriels Problem Ne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19" y="908720"/>
            <a:ext cx="5407783" cy="489654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nrich.maths.org/content/id/11750/shap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332656"/>
            <a:ext cx="6743700" cy="63150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nrich.maths.org/content/id/11750/3by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76672"/>
            <a:ext cx="7877175" cy="5705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nrich.maths.org/content/id/11750/3by4-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548680"/>
            <a:ext cx="7877175" cy="5705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nrich.maths.org/content/id/11750/4by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2875"/>
            <a:ext cx="7629525" cy="6715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nrich.maths.org/content/id/11750/la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836712"/>
            <a:ext cx="5353050" cy="4810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0</Words>
  <Application>Microsoft Office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2</cp:revision>
  <dcterms:created xsi:type="dcterms:W3CDTF">2015-11-16T13:23:38Z</dcterms:created>
  <dcterms:modified xsi:type="dcterms:W3CDTF">2015-12-01T14:14:10Z</dcterms:modified>
</cp:coreProperties>
</file>