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4E4E-CA7A-5A44-9425-6F2B596CE11A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C94-5F51-4449-813C-BD38056C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4E4E-CA7A-5A44-9425-6F2B596CE11A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C94-5F51-4449-813C-BD38056C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1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4E4E-CA7A-5A44-9425-6F2B596CE11A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C94-5F51-4449-813C-BD38056C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6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4E4E-CA7A-5A44-9425-6F2B596CE11A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C94-5F51-4449-813C-BD38056C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5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4E4E-CA7A-5A44-9425-6F2B596CE11A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C94-5F51-4449-813C-BD38056C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4E4E-CA7A-5A44-9425-6F2B596CE11A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C94-5F51-4449-813C-BD38056C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5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4E4E-CA7A-5A44-9425-6F2B596CE11A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C94-5F51-4449-813C-BD38056C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9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4E4E-CA7A-5A44-9425-6F2B596CE11A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C94-5F51-4449-813C-BD38056C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9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4E4E-CA7A-5A44-9425-6F2B596CE11A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C94-5F51-4449-813C-BD38056C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1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4E4E-CA7A-5A44-9425-6F2B596CE11A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C94-5F51-4449-813C-BD38056C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1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4E4E-CA7A-5A44-9425-6F2B596CE11A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C94-5F51-4449-813C-BD38056C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A4E4E-CA7A-5A44-9425-6F2B596CE11A}" type="datetimeFigureOut">
              <a:rPr lang="en-US" smtClean="0"/>
              <a:t>22/05/2015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0BC94-5F51-4449-813C-BD38056C8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0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023" y="809782"/>
            <a:ext cx="4638767" cy="52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4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87500"/>
            <a:ext cx="56388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130300"/>
            <a:ext cx="58801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6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914400"/>
            <a:ext cx="3327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5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178" y="722191"/>
            <a:ext cx="5044345" cy="516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6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739900"/>
            <a:ext cx="49149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8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0"/>
            <a:ext cx="481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97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 Watson</dc:creator>
  <cp:lastModifiedBy>Fran Watson</cp:lastModifiedBy>
  <cp:revision>1</cp:revision>
  <dcterms:created xsi:type="dcterms:W3CDTF">2015-05-21T08:59:45Z</dcterms:created>
  <dcterms:modified xsi:type="dcterms:W3CDTF">2015-05-22T12:32:33Z</dcterms:modified>
</cp:coreProperties>
</file>