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6" r:id="rId4"/>
    <p:sldId id="265" r:id="rId5"/>
    <p:sldId id="262" r:id="rId6"/>
    <p:sldId id="261" r:id="rId7"/>
    <p:sldId id="260" r:id="rId8"/>
    <p:sldId id="259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3" d="100"/>
          <a:sy n="183" d="100"/>
        </p:scale>
        <p:origin x="-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0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3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AFE4-F764-AD45-AFA2-75063B310E08}" type="datetimeFigureOut">
              <a:rPr lang="en-US" smtClean="0"/>
              <a:t>08/07/15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F076-EF5E-9C48-A89C-110662544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945759"/>
            <a:ext cx="7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48289" y="1880615"/>
            <a:ext cx="11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Smaller than 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5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638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7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Multiples of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 + 1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18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Triangle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97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Polygons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Quadrilaterals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790401"/>
            <a:ext cx="1589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number of sides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65059" y="5379539"/>
            <a:ext cx="185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than 1 line of 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9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8627" y="346977"/>
            <a:ext cx="31228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 = ax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bx</a:t>
            </a:r>
            <a:r>
              <a:rPr lang="en-US" sz="3200" dirty="0" smtClean="0"/>
              <a:t> + 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Turning point at (2,5)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&lt; 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316793"/>
            <a:ext cx="184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Symmetrical about the y axis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9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2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2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28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28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0" y="1371600"/>
            <a:ext cx="43053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2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48</Words>
  <Application>Microsoft Macintosh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O Smith</dc:creator>
  <cp:lastModifiedBy>O Smith</cp:lastModifiedBy>
  <cp:revision>5</cp:revision>
  <dcterms:created xsi:type="dcterms:W3CDTF">2015-07-08T11:44:44Z</dcterms:created>
  <dcterms:modified xsi:type="dcterms:W3CDTF">2015-07-08T13:46:39Z</dcterms:modified>
</cp:coreProperties>
</file>