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  <a:endParaRPr sz="2800"/>
          </a:p>
          <a:p>
            <a:pPr lvl="1">
              <a:defRPr sz="1800"/>
            </a:pPr>
            <a:r>
              <a:rPr sz="2800"/>
              <a:t>Body Level Two</a:t>
            </a:r>
            <a:endParaRPr sz="2800"/>
          </a:p>
          <a:p>
            <a:pPr lvl="2">
              <a:defRPr sz="1800"/>
            </a:pPr>
            <a:r>
              <a:rPr sz="2800"/>
              <a:t>Body Level Three</a:t>
            </a:r>
            <a:endParaRPr sz="2800"/>
          </a:p>
          <a:p>
            <a:pPr lvl="3">
              <a:defRPr sz="1800"/>
            </a:pPr>
            <a:r>
              <a:rPr sz="2800"/>
              <a:t>Body Level Four</a:t>
            </a:r>
            <a:endParaRPr sz="2800"/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med" advClick="1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3" name="Shape 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pic>
        <p:nvPicPr>
          <p:cNvPr id="34" name="Untitled_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22399" y="1593850"/>
            <a:ext cx="10160001" cy="8001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7" name="Shape 3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pic>
        <p:nvPicPr>
          <p:cNvPr id="38" name="Untitled_2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22399" y="1366208"/>
            <a:ext cx="10160001" cy="8001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41" name="Shape 4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pic>
        <p:nvPicPr>
          <p:cNvPr id="42" name="Untitled_3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15532" y="876300"/>
            <a:ext cx="10160001" cy="8001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45" name="Shape 4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pic>
        <p:nvPicPr>
          <p:cNvPr id="46" name="Untitled_4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22400" y="183196"/>
            <a:ext cx="10160001" cy="8001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