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Untitle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8029" y="2582879"/>
            <a:ext cx="12368742" cy="333452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CMEP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63824" y="8003861"/>
            <a:ext cx="1871803" cy="12463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CMEP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63824" y="8003861"/>
            <a:ext cx="1871803" cy="1246319"/>
          </a:xfrm>
          <a:prstGeom prst="rect">
            <a:avLst/>
          </a:prstGeom>
          <a:ln w="12700">
            <a:miter lim="400000"/>
          </a:ln>
        </p:spPr>
      </p:pic>
      <p:pic>
        <p:nvPicPr>
          <p:cNvPr id="36" name="Untitled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4833" y="274249"/>
            <a:ext cx="11960137" cy="69703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CMEP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63824" y="8003861"/>
            <a:ext cx="1871803" cy="1246319"/>
          </a:xfrm>
          <a:prstGeom prst="rect">
            <a:avLst/>
          </a:prstGeom>
          <a:ln w="12700">
            <a:miter lim="400000"/>
          </a:ln>
        </p:spPr>
      </p:pic>
      <p:pic>
        <p:nvPicPr>
          <p:cNvPr id="39" name="Untitled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4833" y="274249"/>
            <a:ext cx="11960137" cy="6970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1021" y="7466047"/>
            <a:ext cx="5544290" cy="524004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3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30771" y="8211449"/>
            <a:ext cx="5234442" cy="415983"/>
          </a:xfrm>
          <a:prstGeom prst="rect">
            <a:avLst/>
          </a:prstGeom>
          <a:ln w="12700">
            <a:miter lim="400000"/>
          </a:ln>
        </p:spPr>
      </p:pic>
      <p:pic>
        <p:nvPicPr>
          <p:cNvPr id="42" name="4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98975" y="9019202"/>
            <a:ext cx="9073939" cy="3656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CMEP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63824" y="8003861"/>
            <a:ext cx="1871803" cy="1246319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/>
        </p:nvSpPr>
        <p:spPr>
          <a:xfrm>
            <a:off x="1596041" y="1506034"/>
            <a:ext cx="948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Part of a series of “Can you find…” resources.</a:t>
            </a:r>
          </a:p>
        </p:txBody>
      </p:sp>
      <p:sp>
        <p:nvSpPr>
          <p:cNvPr id="46" name="Shape 46"/>
          <p:cNvSpPr/>
          <p:nvPr/>
        </p:nvSpPr>
        <p:spPr>
          <a:xfrm>
            <a:off x="6038570" y="4552950"/>
            <a:ext cx="927660" cy="6477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