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DB12-44A4-48D0-BF4F-242942830290}" type="datetimeFigureOut">
              <a:rPr lang="en-GB" smtClean="0"/>
              <a:t>10/06/2012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E98A-9743-4C85-BECF-1A74E4DFF01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Venus transiting the sun in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4896544" cy="2937928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672" y="4581128"/>
          <a:ext cx="6096000" cy="2072640"/>
        </p:xfrm>
        <a:graphic>
          <a:graphicData uri="http://schemas.openxmlformats.org/drawingml/2006/table">
            <a:tbl>
              <a:tblPr firstRow="1" firstCol="1" lastRow="1" lastCol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December 7, 1631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December 9, 1874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December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 4, 1639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December 6, 1882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June 6,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1761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June 8,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2004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June 3, 1769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June 6, 2012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28498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Transits of Venus across the disk of the Sun are among the rarest of planetary alignments. Until now, only 8 transits have occurred since the invention of the telescope: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32656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Image 1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aya12-21-2012.com/images/Cosmos/cosmosvenustransi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238471" cy="6165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864968"/>
            <a:ext cx="529208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Average planet distances from the Sun (million kilometres)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" y="5611336"/>
            <a:ext cx="61156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Sun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9516" y="5589240"/>
            <a:ext cx="10801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Mercury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0520" y="5517232"/>
            <a:ext cx="10801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Venus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5520660"/>
            <a:ext cx="10801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Earth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6119584"/>
            <a:ext cx="61156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57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6632" y="6093296"/>
            <a:ext cx="61156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107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6093296"/>
            <a:ext cx="64807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  149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3442" y="4531216"/>
            <a:ext cx="2843808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Venus overtakes the Earth on the inside every 584 days, but because of the inclined orbit, transits occur only 4 times every 243 years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500" y="476672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Orbit time in days: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Earth 365.24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Venus 224.7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404664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Image  2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apsmuseum.org/wp-content/uploads/2012/03/Transit-Photo-Diagram-400x3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7092280" cy="67731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998767" y="1484784"/>
            <a:ext cx="461665" cy="417646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dirty="0" smtClean="0"/>
              <a:t>http://www.apsmuseum.org/tov-event/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260648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Image  3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324036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Image 4</a:t>
            </a:r>
            <a:endParaRPr lang="en-GB" sz="2400" b="1" dirty="0"/>
          </a:p>
        </p:txBody>
      </p:sp>
      <p:pic>
        <p:nvPicPr>
          <p:cNvPr id="17412" name="Picture 4" descr="http://www.astro.virginia.edu/class/oconnell/astr1210/im/meas-angle-BC-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167215" cy="49685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430588" y="1778324"/>
            <a:ext cx="144016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Venus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dn.physorg.com/newman/gfx/news/hires/2012/5-thetransito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4608512" cy="6879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2012-06-10T20:40:14Z</dcterms:created>
  <dcterms:modified xsi:type="dcterms:W3CDTF">2012-06-10T23:08:18Z</dcterms:modified>
</cp:coreProperties>
</file>