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7" r:id="rId2"/>
    <p:sldId id="359" r:id="rId3"/>
    <p:sldId id="358" r:id="rId4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9"/>
    <p:restoredTop sz="75234"/>
  </p:normalViewPr>
  <p:slideViewPr>
    <p:cSldViewPr>
      <p:cViewPr varScale="1">
        <p:scale>
          <a:sx n="58" d="100"/>
          <a:sy n="58" d="100"/>
        </p:scale>
        <p:origin x="232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144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112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60CA9950-BA5E-4950-8F9C-6CE0961A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4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89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64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88000">
              <a:srgbClr val="003C71"/>
            </a:gs>
            <a:gs pos="83000">
              <a:srgbClr val="003C7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39887" y="980728"/>
            <a:ext cx="5812433" cy="76790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75656" y="6237312"/>
            <a:ext cx="7584703" cy="456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003C71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nrich.maths.org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FB20FBCE-249B-F543-8A1F-57D9920D8F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97913"/>
            <a:ext cx="375033" cy="49547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0252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003C71"/>
            </a:gs>
            <a:gs pos="87000">
              <a:srgbClr val="003C7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51272" y="913488"/>
            <a:ext cx="5445524" cy="75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562"/>
            <a:ext cx="8215064" cy="373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5588" y="5949490"/>
            <a:ext cx="8636892" cy="77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u="none">
                <a:solidFill>
                  <a:srgbClr val="003C71"/>
                </a:solidFill>
                <a:latin typeface="+mn-lt"/>
              </a:defRPr>
            </a:lvl1pPr>
          </a:lstStyle>
          <a:p>
            <a:pPr algn="ctr"/>
            <a:r>
              <a:rPr lang="en-GB" dirty="0"/>
              <a:t>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xmlns="" id="{7605598F-8983-1A4D-814C-9A9BAEB8FB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260648"/>
                <a:ext cx="9060358" cy="5904656"/>
              </a:xfrm>
            </p:spPr>
            <p:txBody>
              <a:bodyPr/>
              <a:lstStyle/>
              <a:p>
                <a:r>
                  <a:rPr lang="en-US" altLang="en-US" sz="2400" dirty="0" smtClean="0"/>
                  <a:t>A little monkey had 60 peaches.</a:t>
                </a:r>
                <a:endParaRPr lang="en-US" altLang="en-US" sz="2400" dirty="0"/>
              </a:p>
              <a:p>
                <a:pPr marL="0" indent="0"/>
                <a:r>
                  <a:rPr lang="en-US" altLang="en-US" sz="2400" dirty="0" smtClean="0"/>
                  <a:t>On the first day, he kept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/>
                        </m:ctrlPr>
                      </m:fPr>
                      <m:num>
                        <m:r>
                          <a:rPr lang="en-GB" altLang="en-US" sz="2400" b="0" i="1" smtClean="0"/>
                          <m:t>3</m:t>
                        </m:r>
                      </m:num>
                      <m:den>
                        <m:r>
                          <a:rPr lang="en-GB" altLang="en-US" sz="2400" b="0" i="1" smtClean="0"/>
                          <m:t>4</m:t>
                        </m:r>
                      </m:den>
                    </m:f>
                  </m:oMath>
                </a14:m>
                <a:r>
                  <a:rPr lang="en-US" altLang="en-US" sz="2400" dirty="0" smtClean="0"/>
                  <a:t> of his peaches, gave the rest away, then ate one.</a:t>
                </a:r>
              </a:p>
              <a:p>
                <a:pPr marL="0" indent="0"/>
                <a:r>
                  <a:rPr lang="en-US" altLang="en-US" sz="2400" dirty="0"/>
                  <a:t>On the </a:t>
                </a:r>
                <a:r>
                  <a:rPr lang="en-US" altLang="en-US" sz="2400" dirty="0" smtClean="0"/>
                  <a:t>second day</a:t>
                </a:r>
                <a:r>
                  <a:rPr lang="en-US" altLang="en-US" sz="2400" dirty="0"/>
                  <a:t>, he kept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altLang="en-US" sz="2400" dirty="0"/>
                  <a:t> of his peaches, gave the rest away, then ate one</a:t>
                </a:r>
                <a:r>
                  <a:rPr lang="en-US" altLang="en-US" sz="2400" dirty="0" smtClean="0"/>
                  <a:t>.</a:t>
                </a:r>
              </a:p>
              <a:p>
                <a:pPr marL="0" indent="0"/>
                <a:r>
                  <a:rPr lang="en-US" altLang="en-US" sz="2400" dirty="0"/>
                  <a:t>On the </a:t>
                </a:r>
                <a:r>
                  <a:rPr lang="en-US" altLang="en-US" sz="2400" dirty="0" smtClean="0"/>
                  <a:t>third day</a:t>
                </a:r>
                <a:r>
                  <a:rPr lang="en-US" altLang="en-US" sz="2400" dirty="0"/>
                  <a:t>, he kept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400" dirty="0"/>
                  <a:t> </a:t>
                </a:r>
                <a:r>
                  <a:rPr lang="en-US" altLang="en-US" sz="2400" dirty="0" smtClean="0"/>
                  <a:t>of </a:t>
                </a:r>
                <a:r>
                  <a:rPr lang="en-US" altLang="en-US" sz="2400" dirty="0"/>
                  <a:t>his peaches, gave the rest away, then ate one</a:t>
                </a:r>
                <a:r>
                  <a:rPr lang="en-US" altLang="en-US" sz="2400" dirty="0" smtClean="0"/>
                  <a:t>.</a:t>
                </a:r>
              </a:p>
              <a:p>
                <a:pPr marL="0" indent="0"/>
                <a:r>
                  <a:rPr lang="en-US" altLang="en-US" sz="2400" dirty="0"/>
                  <a:t>On the </a:t>
                </a:r>
                <a:r>
                  <a:rPr lang="en-US" altLang="en-US" sz="2400" dirty="0" smtClean="0"/>
                  <a:t>fourth </a:t>
                </a:r>
                <a:r>
                  <a:rPr lang="en-US" altLang="en-US" sz="2400" dirty="0"/>
                  <a:t>day, he kept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en-US" sz="2400" dirty="0"/>
                  <a:t> </a:t>
                </a:r>
                <a:r>
                  <a:rPr lang="en-US" altLang="en-US" sz="2400" dirty="0" smtClean="0"/>
                  <a:t>of </a:t>
                </a:r>
                <a:r>
                  <a:rPr lang="en-US" altLang="en-US" sz="2400" dirty="0"/>
                  <a:t>his peaches, gave the rest away, then ate one</a:t>
                </a:r>
                <a:r>
                  <a:rPr lang="en-US" altLang="en-US" sz="2400" dirty="0" smtClean="0"/>
                  <a:t>.</a:t>
                </a:r>
              </a:p>
              <a:p>
                <a:pPr marL="0" indent="0"/>
                <a:r>
                  <a:rPr lang="en-US" altLang="en-US" sz="2400" dirty="0"/>
                  <a:t>On the </a:t>
                </a:r>
                <a:r>
                  <a:rPr lang="en-US" altLang="en-US" sz="2400" dirty="0" smtClean="0"/>
                  <a:t>fifth </a:t>
                </a:r>
                <a:r>
                  <a:rPr lang="en-US" altLang="en-US" sz="2400" dirty="0"/>
                  <a:t>day, he kept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400" dirty="0"/>
                  <a:t> of his peaches, gave the rest away, then ate one.</a:t>
                </a:r>
              </a:p>
              <a:p>
                <a:pPr marL="0" indent="0"/>
                <a:r>
                  <a:rPr lang="en-US" altLang="en-US" sz="2400" dirty="0" smtClean="0"/>
                  <a:t>How many peaches did he have left?</a:t>
                </a:r>
                <a:endParaRPr lang="en-US" altLang="en-US" sz="2400" dirty="0"/>
              </a:p>
              <a:p>
                <a:pPr marL="0" indent="0"/>
                <a:endParaRPr lang="en-US" altLang="en-US" sz="2800" dirty="0"/>
              </a:p>
              <a:p>
                <a:pPr marL="0" indent="0"/>
                <a:endParaRPr lang="en-US" altLang="en-US" sz="2800" dirty="0"/>
              </a:p>
              <a:p>
                <a:pPr marL="0" indent="0"/>
                <a:endParaRPr lang="en-US" altLang="en-US" sz="2800" dirty="0" smtClean="0"/>
              </a:p>
              <a:p>
                <a:endParaRPr lang="en-US" altLang="en-US" sz="2800" dirty="0" smtClean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xmlns="" id="{7605598F-8983-1A4D-814C-9A9BAEB8FB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260648"/>
                <a:ext cx="9060358" cy="5904656"/>
              </a:xfrm>
              <a:blipFill rotWithShape="0">
                <a:blip r:embed="rId3"/>
                <a:stretch>
                  <a:fillRect l="-1077" t="-826" r="-2086" b="-1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55815E-A197-D347-8C8B-D910F99A9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5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xmlns="" id="{7605598F-8983-1A4D-814C-9A9BAEB8FB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260648"/>
                <a:ext cx="8280920" cy="5904656"/>
              </a:xfrm>
            </p:spPr>
            <p:txBody>
              <a:bodyPr/>
              <a:lstStyle/>
              <a:p>
                <a:r>
                  <a:rPr lang="en-US" altLang="en-US" sz="2800" dirty="0" smtClean="0"/>
                  <a:t>A little monkey had 75 peaches.</a:t>
                </a:r>
              </a:p>
              <a:p>
                <a:pPr marL="0" indent="0"/>
                <a:r>
                  <a:rPr lang="en-US" altLang="en-US" sz="2800" dirty="0" smtClean="0"/>
                  <a:t>Each </a:t>
                </a:r>
                <a:r>
                  <a:rPr lang="en-US" altLang="en-US" sz="2800" dirty="0"/>
                  <a:t>day, he kept a fraction of his </a:t>
                </a:r>
                <a:r>
                  <a:rPr lang="en-US" altLang="en-US" sz="2800" dirty="0" smtClean="0"/>
                  <a:t>peaches, gave </a:t>
                </a:r>
                <a:r>
                  <a:rPr lang="en-US" altLang="en-US" sz="2800" dirty="0"/>
                  <a:t>the rest away, and then ate one.</a:t>
                </a:r>
              </a:p>
              <a:p>
                <a:endParaRPr lang="en-US" altLang="en-US" sz="2800" dirty="0"/>
              </a:p>
              <a:p>
                <a:r>
                  <a:rPr lang="en-US" altLang="en-US" sz="2800" dirty="0"/>
                  <a:t>These are the fractions he decided to keep: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3600" dirty="0" smtClean="0"/>
                  <a:t> 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3600" dirty="0" smtClean="0"/>
                  <a:t>	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3600" dirty="0" smtClean="0"/>
                  <a:t>		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3600" dirty="0" smtClean="0"/>
                  <a:t>		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en-US" sz="3600" dirty="0" smtClean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3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altLang="en-US" sz="3600" dirty="0"/>
              </a:p>
              <a:p>
                <a:endParaRPr lang="en-US" altLang="en-US" sz="2800" dirty="0"/>
              </a:p>
              <a:p>
                <a:pPr marL="0" indent="0"/>
                <a:r>
                  <a:rPr lang="en-US" altLang="en-US" sz="2800" dirty="0"/>
                  <a:t>In which order did he use the fractions so that </a:t>
                </a:r>
                <a:r>
                  <a:rPr lang="en-US" altLang="en-US" sz="2800" dirty="0" smtClean="0"/>
                  <a:t>he </a:t>
                </a:r>
                <a:r>
                  <a:rPr lang="en-US" altLang="en-US" sz="2800" dirty="0"/>
                  <a:t>was left with just one peach at the end?</a:t>
                </a: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xmlns="" id="{7605598F-8983-1A4D-814C-9A9BAEB8FB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60648"/>
                <a:ext cx="8280920" cy="5904656"/>
              </a:xfrm>
              <a:blipFill rotWithShape="0">
                <a:blip r:embed="rId3"/>
                <a:stretch>
                  <a:fillRect l="-1546" t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55815E-A197-D347-8C8B-D910F99A9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6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32656"/>
            <a:ext cx="8215064" cy="5302970"/>
          </a:xfrm>
        </p:spPr>
        <p:txBody>
          <a:bodyPr/>
          <a:lstStyle/>
          <a:p>
            <a:pPr marL="0" indent="0"/>
            <a:r>
              <a:rPr lang="en-US" altLang="en-US" sz="2800" dirty="0"/>
              <a:t>The monkey always keeps a fraction of his </a:t>
            </a:r>
            <a:r>
              <a:rPr lang="en-US" altLang="en-US" sz="2800" dirty="0" smtClean="0"/>
              <a:t>peaches each </a:t>
            </a:r>
            <a:r>
              <a:rPr lang="en-US" altLang="en-US" sz="2800" dirty="0"/>
              <a:t>day, </a:t>
            </a:r>
            <a:r>
              <a:rPr lang="en-US" altLang="en-US" sz="2800" dirty="0" smtClean="0"/>
              <a:t>gives </a:t>
            </a:r>
            <a:r>
              <a:rPr lang="en-US" altLang="en-US" sz="2800" dirty="0"/>
              <a:t>the rest away, and then eats one.</a:t>
            </a:r>
            <a:br>
              <a:rPr lang="en-US" altLang="en-US" sz="2800" dirty="0"/>
            </a:br>
            <a:endParaRPr lang="en-US" altLang="en-US" sz="2800" dirty="0"/>
          </a:p>
          <a:p>
            <a:pPr marL="0" indent="0"/>
            <a:r>
              <a:rPr lang="en-US" altLang="en-US" sz="2800" dirty="0" smtClean="0"/>
              <a:t>Each </a:t>
            </a:r>
            <a:r>
              <a:rPr lang="en-US" altLang="en-US" sz="2800" dirty="0"/>
              <a:t>fraction must be in its simplest form and must be less than </a:t>
            </a:r>
            <a:r>
              <a:rPr lang="en-US" altLang="en-US" sz="2800" dirty="0" smtClean="0"/>
              <a:t>1, and the </a:t>
            </a:r>
            <a:r>
              <a:rPr lang="en-US" altLang="en-US" sz="2800" dirty="0"/>
              <a:t>denominator is never the same as the number of peaches </a:t>
            </a:r>
            <a:r>
              <a:rPr lang="en-US" altLang="en-US" sz="2800" dirty="0" smtClean="0"/>
              <a:t>left. </a:t>
            </a:r>
          </a:p>
          <a:p>
            <a:pPr marL="0" indent="0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Starting with fewer than 100, what is the longest you can make the peaches last?</a:t>
            </a:r>
            <a:endParaRPr lang="en-US" alt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 smtClean="0"/>
              <a:t>nrich.maths.org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5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RICH">
      <a:majorFont>
        <a:latin typeface="Georgi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68999</TotalTime>
  <Words>78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Cambria Math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subject/>
  <dc:creator>Jennifer Piggott</dc:creator>
  <cp:keywords/>
  <dc:description/>
  <cp:lastModifiedBy>Alison Kiddle</cp:lastModifiedBy>
  <cp:revision>428</cp:revision>
  <cp:lastPrinted>2018-11-12T14:58:50Z</cp:lastPrinted>
  <dcterms:created xsi:type="dcterms:W3CDTF">2011-06-14T20:43:57Z</dcterms:created>
  <dcterms:modified xsi:type="dcterms:W3CDTF">2019-02-12T10:49:17Z</dcterms:modified>
</cp:coreProperties>
</file>